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0.46506986027944119</c:v>
                </c:pt>
                <c:pt idx="1">
                  <c:v>0.52295409181636732</c:v>
                </c:pt>
                <c:pt idx="2">
                  <c:v>0</c:v>
                </c:pt>
                <c:pt idx="3">
                  <c:v>1.1976047904191619E-2</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Sheet1!$F$2:$F$6</c:f>
              <c:numCache>
                <c:formatCode>0.0;;</c:formatCode>
                <c:ptCount val="5"/>
                <c:pt idx="0">
                  <c:v>0</c:v>
                </c:pt>
                <c:pt idx="1">
                  <c:v>0</c:v>
                </c:pt>
                <c:pt idx="2">
                  <c:v>5.7629056764748938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Sheet1!$G$2:$G$6</c:f>
              <c:numCache>
                <c:formatCode>0.0;;</c:formatCode>
                <c:ptCount val="5"/>
                <c:pt idx="0">
                  <c:v>6.2187555305665674</c:v>
                </c:pt>
                <c:pt idx="1">
                  <c:v>0</c:v>
                </c:pt>
                <c:pt idx="2">
                  <c:v>0</c:v>
                </c:pt>
                <c:pt idx="3">
                  <c:v>6.2194926245116946</c:v>
                </c:pt>
                <c:pt idx="4">
                  <c:v>7.3945672078016678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3.7812444694334326</c:v>
                </c:pt>
                <c:pt idx="1">
                  <c:v>0</c:v>
                </c:pt>
                <c:pt idx="2">
                  <c:v>4.2370943235251062</c:v>
                </c:pt>
                <c:pt idx="3">
                  <c:v>3.7805073754883054</c:v>
                </c:pt>
                <c:pt idx="4">
                  <c:v>2.6054327921983322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Sheet1!$G$2:$G$6</c:f>
              <c:numCache>
                <c:formatCode>0.0;;</c:formatCode>
                <c:ptCount val="5"/>
                <c:pt idx="0">
                  <c:v>8.5231043977215926</c:v>
                </c:pt>
                <c:pt idx="1">
                  <c:v>0</c:v>
                </c:pt>
                <c:pt idx="2">
                  <c:v>8.5244025173536571</c:v>
                </c:pt>
                <c:pt idx="3">
                  <c:v>8.2537273868641634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Sheet1!$I$2:$I$6</c:f>
              <c:numCache>
                <c:formatCode>0.0;;</c:formatCode>
                <c:ptCount val="5"/>
                <c:pt idx="0">
                  <c:v>0</c:v>
                </c:pt>
                <c:pt idx="1">
                  <c:v>0</c:v>
                </c:pt>
                <c:pt idx="2">
                  <c:v>0</c:v>
                </c:pt>
                <c:pt idx="3">
                  <c:v>0</c:v>
                </c:pt>
                <c:pt idx="4">
                  <c:v>9.3259159810023728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1.4768956022784074</c:v>
                </c:pt>
                <c:pt idx="1">
                  <c:v>0</c:v>
                </c:pt>
                <c:pt idx="2">
                  <c:v>1.4755974826463429</c:v>
                </c:pt>
                <c:pt idx="3">
                  <c:v>1.7462726131358366</c:v>
                </c:pt>
                <c:pt idx="4">
                  <c:v>0.67408401899762715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Sheet1!$G$2:$G$6</c:f>
              <c:numCache>
                <c:formatCode>0.0;;</c:formatCode>
                <c:ptCount val="5"/>
                <c:pt idx="0">
                  <c:v>8.8475623385765001</c:v>
                </c:pt>
                <c:pt idx="1">
                  <c:v>0</c:v>
                </c:pt>
                <c:pt idx="2">
                  <c:v>8.8032442666134454</c:v>
                </c:pt>
                <c:pt idx="3">
                  <c:v>8.9162788876353556</c:v>
                </c:pt>
                <c:pt idx="4">
                  <c:v>9.4515726946102419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1.1524376614234999</c:v>
                </c:pt>
                <c:pt idx="1">
                  <c:v>0</c:v>
                </c:pt>
                <c:pt idx="2">
                  <c:v>1.1967557333865546</c:v>
                </c:pt>
                <c:pt idx="3">
                  <c:v>1.0837211123646444</c:v>
                </c:pt>
                <c:pt idx="4">
                  <c:v>0.54842730538975815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Sheet1!$G$2:$G$6</c:f>
              <c:numCache>
                <c:formatCode>0.0;;</c:formatCode>
                <c:ptCount val="5"/>
                <c:pt idx="0">
                  <c:v>3.5672115820488748</c:v>
                </c:pt>
                <c:pt idx="1">
                  <c:v>0</c:v>
                </c:pt>
                <c:pt idx="2">
                  <c:v>3.2434869300350622</c:v>
                </c:pt>
                <c:pt idx="3">
                  <c:v>3.90379821716563</c:v>
                </c:pt>
                <c:pt idx="4">
                  <c:v>5.241852156508525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6.4327884179511248</c:v>
                </c:pt>
                <c:pt idx="1">
                  <c:v>0</c:v>
                </c:pt>
                <c:pt idx="2">
                  <c:v>6.7565130699649378</c:v>
                </c:pt>
                <c:pt idx="3">
                  <c:v>6.0962017828343704</c:v>
                </c:pt>
                <c:pt idx="4">
                  <c:v>4.758147843491475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(105)</c:v>
                </c:pt>
                <c:pt idx="1">
                  <c:v>County Hospital Louth (-)</c:v>
                </c:pt>
                <c:pt idx="2">
                  <c:v>Lincoln County Hospital (60)</c:v>
                </c:pt>
                <c:pt idx="3">
                  <c:v>Pilgrim Hospital (40)</c:v>
                </c:pt>
                <c:pt idx="4">
                  <c:v>Grantham &amp; District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(105)</c:v>
                </c:pt>
                <c:pt idx="1">
                  <c:v>County Hospital Louth (-)</c:v>
                </c:pt>
                <c:pt idx="2">
                  <c:v>Lincoln County Hospital (60)</c:v>
                </c:pt>
                <c:pt idx="3">
                  <c:v>Pilgrim Hospital (40)</c:v>
                </c:pt>
                <c:pt idx="4">
                  <c:v>Grantham &amp; District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(105)</c:v>
                </c:pt>
                <c:pt idx="1">
                  <c:v>County Hospital Louth (-)</c:v>
                </c:pt>
                <c:pt idx="2">
                  <c:v>Lincoln County Hospital (60)</c:v>
                </c:pt>
                <c:pt idx="3">
                  <c:v>Pilgrim Hospital (40)</c:v>
                </c:pt>
                <c:pt idx="4">
                  <c:v>Grantham &amp; District Hospital (-)</c:v>
                </c:pt>
              </c:strCache>
            </c:strRef>
          </c:cat>
          <c:val>
            <c:numRef>
              <c:f>Sheet1!$F$2:$F$6</c:f>
              <c:numCache>
                <c:formatCode>0.0;;</c:formatCode>
                <c:ptCount val="5"/>
                <c:pt idx="0">
                  <c:v>5.549927877167212</c:v>
                </c:pt>
                <c:pt idx="1">
                  <c:v>0</c:v>
                </c:pt>
                <c:pt idx="2">
                  <c:v>0</c:v>
                </c:pt>
                <c:pt idx="3">
                  <c:v>5.2735178573028394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(105)</c:v>
                </c:pt>
                <c:pt idx="1">
                  <c:v>County Hospital Louth (-)</c:v>
                </c:pt>
                <c:pt idx="2">
                  <c:v>Lincoln County Hospital (60)</c:v>
                </c:pt>
                <c:pt idx="3">
                  <c:v>Pilgrim Hospital (40)</c:v>
                </c:pt>
                <c:pt idx="4">
                  <c:v>Grantham &amp; District Hospital (-)</c:v>
                </c:pt>
              </c:strCache>
            </c:strRef>
          </c:cat>
          <c:val>
            <c:numRef>
              <c:f>Sheet1!$G$2:$G$6</c:f>
              <c:numCache>
                <c:formatCode>0.0;;</c:formatCode>
                <c:ptCount val="5"/>
                <c:pt idx="0">
                  <c:v>0</c:v>
                </c:pt>
                <c:pt idx="1">
                  <c:v>0</c:v>
                </c:pt>
                <c:pt idx="2">
                  <c:v>5.8043778808040569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(105)</c:v>
                </c:pt>
                <c:pt idx="1">
                  <c:v>County Hospital Louth (-)</c:v>
                </c:pt>
                <c:pt idx="2">
                  <c:v>Lincoln County Hospital (60)</c:v>
                </c:pt>
                <c:pt idx="3">
                  <c:v>Pilgrim Hospital (40)</c:v>
                </c:pt>
                <c:pt idx="4">
                  <c:v>Grantham &amp; District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(105)</c:v>
                </c:pt>
                <c:pt idx="1">
                  <c:v>County Hospital Louth (-)</c:v>
                </c:pt>
                <c:pt idx="2">
                  <c:v>Lincoln County Hospital (60)</c:v>
                </c:pt>
                <c:pt idx="3">
                  <c:v>Pilgrim Hospital (40)</c:v>
                </c:pt>
                <c:pt idx="4">
                  <c:v>Grantham &amp; District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(105)</c:v>
                </c:pt>
                <c:pt idx="1">
                  <c:v>County Hospital Louth (-)</c:v>
                </c:pt>
                <c:pt idx="2">
                  <c:v>Lincoln County Hospital (60)</c:v>
                </c:pt>
                <c:pt idx="3">
                  <c:v>Pilgrim Hospital (40)</c:v>
                </c:pt>
                <c:pt idx="4">
                  <c:v>Grantham &amp; District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4.450072122832788</c:v>
                </c:pt>
                <c:pt idx="1">
                  <c:v>0</c:v>
                </c:pt>
                <c:pt idx="2">
                  <c:v>4.1956221191959431</c:v>
                </c:pt>
                <c:pt idx="3">
                  <c:v>4.7264821426971606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(264)</c:v>
                </c:pt>
                <c:pt idx="3">
                  <c:v>Pilgrim Hospital (165)</c:v>
                </c:pt>
                <c:pt idx="4">
                  <c:v>Grantham &amp; District Hospital (60)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(264)</c:v>
                </c:pt>
                <c:pt idx="3">
                  <c:v>Pilgrim Hospital (165)</c:v>
                </c:pt>
                <c:pt idx="4">
                  <c:v>Grantham &amp; District Hospital (60)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(264)</c:v>
                </c:pt>
                <c:pt idx="3">
                  <c:v>Pilgrim Hospital (165)</c:v>
                </c:pt>
                <c:pt idx="4">
                  <c:v>Grantham &amp; District Hospital (60)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(264)</c:v>
                </c:pt>
                <c:pt idx="3">
                  <c:v>Pilgrim Hospital (165)</c:v>
                </c:pt>
                <c:pt idx="4">
                  <c:v>Grantham &amp; District Hospital (60)</c:v>
                </c:pt>
              </c:strCache>
            </c:strRef>
          </c:cat>
          <c:val>
            <c:numRef>
              <c:f>Sheet1!$G$2:$G$6</c:f>
              <c:numCache>
                <c:formatCode>0.0;;</c:formatCode>
                <c:ptCount val="5"/>
                <c:pt idx="0">
                  <c:v>8.9992136201103712</c:v>
                </c:pt>
                <c:pt idx="1">
                  <c:v>0</c:v>
                </c:pt>
                <c:pt idx="2">
                  <c:v>8.9191478505839186</c:v>
                </c:pt>
                <c:pt idx="3">
                  <c:v>8.9067010497797146</c:v>
                </c:pt>
                <c:pt idx="4">
                  <c:v>9.5288733771792167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(264)</c:v>
                </c:pt>
                <c:pt idx="3">
                  <c:v>Pilgrim Hospital (165)</c:v>
                </c:pt>
                <c:pt idx="4">
                  <c:v>Grantham &amp; District Hospital (60)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(264)</c:v>
                </c:pt>
                <c:pt idx="3">
                  <c:v>Pilgrim Hospital (165)</c:v>
                </c:pt>
                <c:pt idx="4">
                  <c:v>Grantham &amp; District Hospital (60)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(264)</c:v>
                </c:pt>
                <c:pt idx="3">
                  <c:v>Pilgrim Hospital (165)</c:v>
                </c:pt>
                <c:pt idx="4">
                  <c:v>Grantham &amp; District Hospital (60)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1.0007863798896288</c:v>
                </c:pt>
                <c:pt idx="1">
                  <c:v>0</c:v>
                </c:pt>
                <c:pt idx="2">
                  <c:v>1.0808521494160814</c:v>
                </c:pt>
                <c:pt idx="3">
                  <c:v>1.0932989502202854</c:v>
                </c:pt>
                <c:pt idx="4">
                  <c:v>0.47112662282078333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(333)</c:v>
                </c:pt>
                <c:pt idx="1">
                  <c:v>County Hospital Louth (-)</c:v>
                </c:pt>
                <c:pt idx="2">
                  <c:v>Lincoln County Hospital (176)</c:v>
                </c:pt>
                <c:pt idx="3">
                  <c:v>Pilgrim Hospital (112)</c:v>
                </c:pt>
                <c:pt idx="4">
                  <c:v>Grantham &amp; District Hospital (45)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(333)</c:v>
                </c:pt>
                <c:pt idx="1">
                  <c:v>County Hospital Louth (-)</c:v>
                </c:pt>
                <c:pt idx="2">
                  <c:v>Lincoln County Hospital (176)</c:v>
                </c:pt>
                <c:pt idx="3">
                  <c:v>Pilgrim Hospital (112)</c:v>
                </c:pt>
                <c:pt idx="4">
                  <c:v>Grantham &amp; District Hospital (45)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(333)</c:v>
                </c:pt>
                <c:pt idx="1">
                  <c:v>County Hospital Louth (-)</c:v>
                </c:pt>
                <c:pt idx="2">
                  <c:v>Lincoln County Hospital (176)</c:v>
                </c:pt>
                <c:pt idx="3">
                  <c:v>Pilgrim Hospital (112)</c:v>
                </c:pt>
                <c:pt idx="4">
                  <c:v>Grantham &amp; District Hospital (45)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(333)</c:v>
                </c:pt>
                <c:pt idx="1">
                  <c:v>County Hospital Louth (-)</c:v>
                </c:pt>
                <c:pt idx="2">
                  <c:v>Lincoln County Hospital (176)</c:v>
                </c:pt>
                <c:pt idx="3">
                  <c:v>Pilgrim Hospital (112)</c:v>
                </c:pt>
                <c:pt idx="4">
                  <c:v>Grantham &amp; District Hospital (45)</c:v>
                </c:pt>
              </c:strCache>
            </c:strRef>
          </c:cat>
          <c:val>
            <c:numRef>
              <c:f>Sheet1!$G$2:$G$6</c:f>
              <c:numCache>
                <c:formatCode>0.0;;</c:formatCode>
                <c:ptCount val="5"/>
                <c:pt idx="0">
                  <c:v>8.0919495554364911</c:v>
                </c:pt>
                <c:pt idx="1">
                  <c:v>0</c:v>
                </c:pt>
                <c:pt idx="2">
                  <c:v>8.1291514977079729</c:v>
                </c:pt>
                <c:pt idx="3">
                  <c:v>7.3359305469723051</c:v>
                </c:pt>
                <c:pt idx="4">
                  <c:v>8.9407329845762007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(333)</c:v>
                </c:pt>
                <c:pt idx="1">
                  <c:v>County Hospital Louth (-)</c:v>
                </c:pt>
                <c:pt idx="2">
                  <c:v>Lincoln County Hospital (176)</c:v>
                </c:pt>
                <c:pt idx="3">
                  <c:v>Pilgrim Hospital (112)</c:v>
                </c:pt>
                <c:pt idx="4">
                  <c:v>Grantham &amp; District Hospital (45)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(333)</c:v>
                </c:pt>
                <c:pt idx="1">
                  <c:v>County Hospital Louth (-)</c:v>
                </c:pt>
                <c:pt idx="2">
                  <c:v>Lincoln County Hospital (176)</c:v>
                </c:pt>
                <c:pt idx="3">
                  <c:v>Pilgrim Hospital (112)</c:v>
                </c:pt>
                <c:pt idx="4">
                  <c:v>Grantham &amp; District Hospital (45)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(333)</c:v>
                </c:pt>
                <c:pt idx="1">
                  <c:v>County Hospital Louth (-)</c:v>
                </c:pt>
                <c:pt idx="2">
                  <c:v>Lincoln County Hospital (176)</c:v>
                </c:pt>
                <c:pt idx="3">
                  <c:v>Pilgrim Hospital (112)</c:v>
                </c:pt>
                <c:pt idx="4">
                  <c:v>Grantham &amp; District Hospital (45)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1.9080504445635089</c:v>
                </c:pt>
                <c:pt idx="1">
                  <c:v>0</c:v>
                </c:pt>
                <c:pt idx="2">
                  <c:v>1.8708485022920271</c:v>
                </c:pt>
                <c:pt idx="3">
                  <c:v>2.6640694530276949</c:v>
                </c:pt>
                <c:pt idx="4">
                  <c:v>1.0592670154237993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County Hospital Louth (-)</c:v>
                </c:pt>
                <c:pt idx="2">
                  <c:v>Lincoln County Hospital (159)</c:v>
                </c:pt>
                <c:pt idx="3">
                  <c:v>Pilgrim Hospital (121)</c:v>
                </c:pt>
                <c:pt idx="4">
                  <c:v>Grantham &amp; District Hospital (42)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County Hospital Louth (-)</c:v>
                </c:pt>
                <c:pt idx="2">
                  <c:v>Lincoln County Hospital (159)</c:v>
                </c:pt>
                <c:pt idx="3">
                  <c:v>Pilgrim Hospital (121)</c:v>
                </c:pt>
                <c:pt idx="4">
                  <c:v>Grantham &amp; District Hospital (42)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County Hospital Louth (-)</c:v>
                </c:pt>
                <c:pt idx="2">
                  <c:v>Lincoln County Hospital (159)</c:v>
                </c:pt>
                <c:pt idx="3">
                  <c:v>Pilgrim Hospital (121)</c:v>
                </c:pt>
                <c:pt idx="4">
                  <c:v>Grantham &amp; District Hospital (42)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County Hospital Louth (-)</c:v>
                </c:pt>
                <c:pt idx="2">
                  <c:v>Lincoln County Hospital (159)</c:v>
                </c:pt>
                <c:pt idx="3">
                  <c:v>Pilgrim Hospital (121)</c:v>
                </c:pt>
                <c:pt idx="4">
                  <c:v>Grantham &amp; District Hospital (42)</c:v>
                </c:pt>
              </c:strCache>
            </c:strRef>
          </c:cat>
          <c:val>
            <c:numRef>
              <c:f>Sheet1!$G$2:$G$6</c:f>
              <c:numCache>
                <c:formatCode>0.0;;</c:formatCode>
                <c:ptCount val="5"/>
                <c:pt idx="0">
                  <c:v>8.0651767633504434</c:v>
                </c:pt>
                <c:pt idx="1">
                  <c:v>0</c:v>
                </c:pt>
                <c:pt idx="2">
                  <c:v>7.836851508633468</c:v>
                </c:pt>
                <c:pt idx="3">
                  <c:v>7.9630989824525136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County Hospital Louth (-)</c:v>
                </c:pt>
                <c:pt idx="2">
                  <c:v>Lincoln County Hospital (159)</c:v>
                </c:pt>
                <c:pt idx="3">
                  <c:v>Pilgrim Hospital (121)</c:v>
                </c:pt>
                <c:pt idx="4">
                  <c:v>Grantham &amp; District Hospital (42)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County Hospital Louth (-)</c:v>
                </c:pt>
                <c:pt idx="2">
                  <c:v>Lincoln County Hospital (159)</c:v>
                </c:pt>
                <c:pt idx="3">
                  <c:v>Pilgrim Hospital (121)</c:v>
                </c:pt>
                <c:pt idx="4">
                  <c:v>Grantham &amp; District Hospital (42)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County Hospital Louth (-)</c:v>
                </c:pt>
                <c:pt idx="2">
                  <c:v>Lincoln County Hospital (159)</c:v>
                </c:pt>
                <c:pt idx="3">
                  <c:v>Pilgrim Hospital (121)</c:v>
                </c:pt>
                <c:pt idx="4">
                  <c:v>Grantham &amp; District Hospital (42)</c:v>
                </c:pt>
              </c:strCache>
            </c:strRef>
          </c:cat>
          <c:val>
            <c:numRef>
              <c:f>Sheet1!$J$2:$J$6</c:f>
              <c:numCache>
                <c:formatCode>0.0;;</c:formatCode>
                <c:ptCount val="5"/>
                <c:pt idx="0">
                  <c:v>0</c:v>
                </c:pt>
                <c:pt idx="1">
                  <c:v>0</c:v>
                </c:pt>
                <c:pt idx="2">
                  <c:v>0</c:v>
                </c:pt>
                <c:pt idx="3">
                  <c:v>0</c:v>
                </c:pt>
                <c:pt idx="4">
                  <c:v>9.8881711672862682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1.9348232366495566</c:v>
                </c:pt>
                <c:pt idx="1">
                  <c:v>0</c:v>
                </c:pt>
                <c:pt idx="2">
                  <c:v>2.163148491366532</c:v>
                </c:pt>
                <c:pt idx="3">
                  <c:v>2.0369010175474864</c:v>
                </c:pt>
                <c:pt idx="4">
                  <c:v>0.11182883271373179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County Hospital Louth (-)</c:v>
                </c:pt>
                <c:pt idx="2">
                  <c:v>Lincoln County Hospital (75)</c:v>
                </c:pt>
                <c:pt idx="3">
                  <c:v>Pilgrim Hospital (65)</c:v>
                </c:pt>
                <c:pt idx="4">
                  <c:v>Grantham &amp; District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County Hospital Louth (-)</c:v>
                </c:pt>
                <c:pt idx="2">
                  <c:v>Lincoln County Hospital (75)</c:v>
                </c:pt>
                <c:pt idx="3">
                  <c:v>Pilgrim Hospital (65)</c:v>
                </c:pt>
                <c:pt idx="4">
                  <c:v>Grantham &amp; District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County Hospital Louth (-)</c:v>
                </c:pt>
                <c:pt idx="2">
                  <c:v>Lincoln County Hospital (75)</c:v>
                </c:pt>
                <c:pt idx="3">
                  <c:v>Pilgrim Hospital (65)</c:v>
                </c:pt>
                <c:pt idx="4">
                  <c:v>Grantham &amp; District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County Hospital Louth (-)</c:v>
                </c:pt>
                <c:pt idx="2">
                  <c:v>Lincoln County Hospital (75)</c:v>
                </c:pt>
                <c:pt idx="3">
                  <c:v>Pilgrim Hospital (65)</c:v>
                </c:pt>
                <c:pt idx="4">
                  <c:v>Grantham &amp; District Hospital (-)</c:v>
                </c:pt>
              </c:strCache>
            </c:strRef>
          </c:cat>
          <c:val>
            <c:numRef>
              <c:f>Sheet1!$G$2:$G$6</c:f>
              <c:numCache>
                <c:formatCode>0.0;;</c:formatCode>
                <c:ptCount val="5"/>
                <c:pt idx="0">
                  <c:v>7.7315632459794621</c:v>
                </c:pt>
                <c:pt idx="1">
                  <c:v>0</c:v>
                </c:pt>
                <c:pt idx="2">
                  <c:v>7.8775755078490528</c:v>
                </c:pt>
                <c:pt idx="3">
                  <c:v>7.3380539815076826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County Hospital Louth (-)</c:v>
                </c:pt>
                <c:pt idx="2">
                  <c:v>Lincoln County Hospital (75)</c:v>
                </c:pt>
                <c:pt idx="3">
                  <c:v>Pilgrim Hospital (65)</c:v>
                </c:pt>
                <c:pt idx="4">
                  <c:v>Grantham &amp; District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County Hospital Louth (-)</c:v>
                </c:pt>
                <c:pt idx="2">
                  <c:v>Lincoln County Hospital (75)</c:v>
                </c:pt>
                <c:pt idx="3">
                  <c:v>Pilgrim Hospital (65)</c:v>
                </c:pt>
                <c:pt idx="4">
                  <c:v>Grantham &amp; District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County Hospital Louth (-)</c:v>
                </c:pt>
                <c:pt idx="2">
                  <c:v>Lincoln County Hospital (75)</c:v>
                </c:pt>
                <c:pt idx="3">
                  <c:v>Pilgrim Hospital (65)</c:v>
                </c:pt>
                <c:pt idx="4">
                  <c:v>Grantham &amp; District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2.2684367540205379</c:v>
                </c:pt>
                <c:pt idx="1">
                  <c:v>0</c:v>
                </c:pt>
                <c:pt idx="2">
                  <c:v>2.1224244921509472</c:v>
                </c:pt>
                <c:pt idx="3">
                  <c:v>2.6619460184923174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County Hospital Louth (-)</c:v>
                </c:pt>
                <c:pt idx="2">
                  <c:v>Lincoln County Hospital (110)</c:v>
                </c:pt>
                <c:pt idx="3">
                  <c:v>Pilgrim Hospital (79)</c:v>
                </c:pt>
                <c:pt idx="4">
                  <c:v>Grantham &amp; District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County Hospital Louth (-)</c:v>
                </c:pt>
                <c:pt idx="2">
                  <c:v>Lincoln County Hospital (110)</c:v>
                </c:pt>
                <c:pt idx="3">
                  <c:v>Pilgrim Hospital (79)</c:v>
                </c:pt>
                <c:pt idx="4">
                  <c:v>Grantham &amp; District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County Hospital Louth (-)</c:v>
                </c:pt>
                <c:pt idx="2">
                  <c:v>Lincoln County Hospital (110)</c:v>
                </c:pt>
                <c:pt idx="3">
                  <c:v>Pilgrim Hospital (79)</c:v>
                </c:pt>
                <c:pt idx="4">
                  <c:v>Grantham &amp; District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County Hospital Louth (-)</c:v>
                </c:pt>
                <c:pt idx="2">
                  <c:v>Lincoln County Hospital (110)</c:v>
                </c:pt>
                <c:pt idx="3">
                  <c:v>Pilgrim Hospital (79)</c:v>
                </c:pt>
                <c:pt idx="4">
                  <c:v>Grantham &amp; District Hospital (-)</c:v>
                </c:pt>
              </c:strCache>
            </c:strRef>
          </c:cat>
          <c:val>
            <c:numRef>
              <c:f>Sheet1!$G$2:$G$6</c:f>
              <c:numCache>
                <c:formatCode>0.0;;</c:formatCode>
                <c:ptCount val="5"/>
                <c:pt idx="0">
                  <c:v>6.5077387568518708</c:v>
                </c:pt>
                <c:pt idx="1">
                  <c:v>0</c:v>
                </c:pt>
                <c:pt idx="2">
                  <c:v>6.5659305028249646</c:v>
                </c:pt>
                <c:pt idx="3">
                  <c:v>6.3025113364568206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County Hospital Louth (-)</c:v>
                </c:pt>
                <c:pt idx="2">
                  <c:v>Lincoln County Hospital (110)</c:v>
                </c:pt>
                <c:pt idx="3">
                  <c:v>Pilgrim Hospital (79)</c:v>
                </c:pt>
                <c:pt idx="4">
                  <c:v>Grantham &amp; District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County Hospital Louth (-)</c:v>
                </c:pt>
                <c:pt idx="2">
                  <c:v>Lincoln County Hospital (110)</c:v>
                </c:pt>
                <c:pt idx="3">
                  <c:v>Pilgrim Hospital (79)</c:v>
                </c:pt>
                <c:pt idx="4">
                  <c:v>Grantham &amp; District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County Hospital Louth (-)</c:v>
                </c:pt>
                <c:pt idx="2">
                  <c:v>Lincoln County Hospital (110)</c:v>
                </c:pt>
                <c:pt idx="3">
                  <c:v>Pilgrim Hospital (79)</c:v>
                </c:pt>
                <c:pt idx="4">
                  <c:v>Grantham &amp; District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3.4922612431481292</c:v>
                </c:pt>
                <c:pt idx="1">
                  <c:v>0</c:v>
                </c:pt>
                <c:pt idx="2">
                  <c:v>3.4340694971750354</c:v>
                </c:pt>
                <c:pt idx="3">
                  <c:v>3.6974886635431794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County Hospital Louth (-)</c:v>
                </c:pt>
                <c:pt idx="2">
                  <c:v>Lincoln County Hospital (246)</c:v>
                </c:pt>
                <c:pt idx="3">
                  <c:v>Pilgrim Hospital (145)</c:v>
                </c:pt>
                <c:pt idx="4">
                  <c:v>Grantham &amp; District Hospital (57)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County Hospital Louth (-)</c:v>
                </c:pt>
                <c:pt idx="2">
                  <c:v>Lincoln County Hospital (246)</c:v>
                </c:pt>
                <c:pt idx="3">
                  <c:v>Pilgrim Hospital (145)</c:v>
                </c:pt>
                <c:pt idx="4">
                  <c:v>Grantham &amp; District Hospital (57)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County Hospital Louth (-)</c:v>
                </c:pt>
                <c:pt idx="2">
                  <c:v>Lincoln County Hospital (246)</c:v>
                </c:pt>
                <c:pt idx="3">
                  <c:v>Pilgrim Hospital (145)</c:v>
                </c:pt>
                <c:pt idx="4">
                  <c:v>Grantham &amp; District Hospital (57)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County Hospital Louth (-)</c:v>
                </c:pt>
                <c:pt idx="2">
                  <c:v>Lincoln County Hospital (246)</c:v>
                </c:pt>
                <c:pt idx="3">
                  <c:v>Pilgrim Hospital (145)</c:v>
                </c:pt>
                <c:pt idx="4">
                  <c:v>Grantham &amp; District Hospital (57)</c:v>
                </c:pt>
              </c:strCache>
            </c:strRef>
          </c:cat>
          <c:val>
            <c:numRef>
              <c:f>Sheet1!$G$2:$G$6</c:f>
              <c:numCache>
                <c:formatCode>0.0;;</c:formatCode>
                <c:ptCount val="5"/>
                <c:pt idx="0">
                  <c:v>9.5368754696491234</c:v>
                </c:pt>
                <c:pt idx="1">
                  <c:v>0</c:v>
                </c:pt>
                <c:pt idx="2">
                  <c:v>0</c:v>
                </c:pt>
                <c:pt idx="3">
                  <c:v>9.0758047017550929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County Hospital Louth (-)</c:v>
                </c:pt>
                <c:pt idx="2">
                  <c:v>Lincoln County Hospital (246)</c:v>
                </c:pt>
                <c:pt idx="3">
                  <c:v>Pilgrim Hospital (145)</c:v>
                </c:pt>
                <c:pt idx="4">
                  <c:v>Grantham &amp; District Hospital (57)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County Hospital Louth (-)</c:v>
                </c:pt>
                <c:pt idx="2">
                  <c:v>Lincoln County Hospital (246)</c:v>
                </c:pt>
                <c:pt idx="3">
                  <c:v>Pilgrim Hospital (145)</c:v>
                </c:pt>
                <c:pt idx="4">
                  <c:v>Grantham &amp; District Hospital (57)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County Hospital Louth (-)</c:v>
                </c:pt>
                <c:pt idx="2">
                  <c:v>Lincoln County Hospital (246)</c:v>
                </c:pt>
                <c:pt idx="3">
                  <c:v>Pilgrim Hospital (145)</c:v>
                </c:pt>
                <c:pt idx="4">
                  <c:v>Grantham &amp; District Hospital (57)</c:v>
                </c:pt>
              </c:strCache>
            </c:strRef>
          </c:cat>
          <c:val>
            <c:numRef>
              <c:f>Sheet1!$J$2:$J$6</c:f>
              <c:numCache>
                <c:formatCode>0.0;;</c:formatCode>
                <c:ptCount val="5"/>
                <c:pt idx="0">
                  <c:v>0</c:v>
                </c:pt>
                <c:pt idx="1">
                  <c:v>0</c:v>
                </c:pt>
                <c:pt idx="2">
                  <c:v>9.788669454953105</c:v>
                </c:pt>
                <c:pt idx="3">
                  <c:v>0</c:v>
                </c:pt>
                <c:pt idx="4">
                  <c:v>9.9323352571847074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0.46312453035087664</c:v>
                </c:pt>
                <c:pt idx="1">
                  <c:v>0</c:v>
                </c:pt>
                <c:pt idx="2">
                  <c:v>0.21133054504689497</c:v>
                </c:pt>
                <c:pt idx="3">
                  <c:v>0.92419529824490709</c:v>
                </c:pt>
                <c:pt idx="4">
                  <c:v>6.7664742815292556E-2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(248)</c:v>
                </c:pt>
                <c:pt idx="3">
                  <c:v>Pilgrim Hospital (152)</c:v>
                </c:pt>
                <c:pt idx="4">
                  <c:v>Grantham &amp; District Hospital (54)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(248)</c:v>
                </c:pt>
                <c:pt idx="3">
                  <c:v>Pilgrim Hospital (152)</c:v>
                </c:pt>
                <c:pt idx="4">
                  <c:v>Grantham &amp; District Hospital (54)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(248)</c:v>
                </c:pt>
                <c:pt idx="3">
                  <c:v>Pilgrim Hospital (152)</c:v>
                </c:pt>
                <c:pt idx="4">
                  <c:v>Grantham &amp; District Hospital (54)</c:v>
                </c:pt>
              </c:strCache>
            </c:strRef>
          </c:cat>
          <c:val>
            <c:numRef>
              <c:f>Sheet1!$F$2:$F$6</c:f>
              <c:numCache>
                <c:formatCode>0.0;;</c:formatCode>
                <c:ptCount val="5"/>
                <c:pt idx="0">
                  <c:v>0</c:v>
                </c:pt>
                <c:pt idx="1">
                  <c:v>0</c:v>
                </c:pt>
                <c:pt idx="2">
                  <c:v>0</c:v>
                </c:pt>
                <c:pt idx="3">
                  <c:v>8.1753909802105547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(248)</c:v>
                </c:pt>
                <c:pt idx="3">
                  <c:v>Pilgrim Hospital (152)</c:v>
                </c:pt>
                <c:pt idx="4">
                  <c:v>Grantham &amp; District Hospital (54)</c:v>
                </c:pt>
              </c:strCache>
            </c:strRef>
          </c:cat>
          <c:val>
            <c:numRef>
              <c:f>Sheet1!$G$2:$G$6</c:f>
              <c:numCache>
                <c:formatCode>0.0;;</c:formatCode>
                <c:ptCount val="5"/>
                <c:pt idx="0">
                  <c:v>8.4067332680855085</c:v>
                </c:pt>
                <c:pt idx="1">
                  <c:v>0</c:v>
                </c:pt>
                <c:pt idx="2">
                  <c:v>8.4606270197943605</c:v>
                </c:pt>
                <c:pt idx="3">
                  <c:v>0</c:v>
                </c:pt>
                <c:pt idx="4">
                  <c:v>8.6239592939855516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(248)</c:v>
                </c:pt>
                <c:pt idx="3">
                  <c:v>Pilgrim Hospital (152)</c:v>
                </c:pt>
                <c:pt idx="4">
                  <c:v>Grantham &amp; District Hospital (54)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(248)</c:v>
                </c:pt>
                <c:pt idx="3">
                  <c:v>Pilgrim Hospital (152)</c:v>
                </c:pt>
                <c:pt idx="4">
                  <c:v>Grantham &amp; District Hospital (54)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(248)</c:v>
                </c:pt>
                <c:pt idx="3">
                  <c:v>Pilgrim Hospital (152)</c:v>
                </c:pt>
                <c:pt idx="4">
                  <c:v>Grantham &amp; District Hospital (54)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1.5932667319144915</c:v>
                </c:pt>
                <c:pt idx="1">
                  <c:v>0</c:v>
                </c:pt>
                <c:pt idx="2">
                  <c:v>1.5393729802056395</c:v>
                </c:pt>
                <c:pt idx="3">
                  <c:v>1.8246090197894453</c:v>
                </c:pt>
                <c:pt idx="4">
                  <c:v>1.3760407060144484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County Hospital Louth (-)</c:v>
                </c:pt>
                <c:pt idx="2">
                  <c:v>Lincoln County Hospital (270)</c:v>
                </c:pt>
                <c:pt idx="3">
                  <c:v>Pilgrim Hospital (167)</c:v>
                </c:pt>
                <c:pt idx="4">
                  <c:v>Grantham &amp; District Hospital (61)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County Hospital Louth (-)</c:v>
                </c:pt>
                <c:pt idx="2">
                  <c:v>Lincoln County Hospital (270)</c:v>
                </c:pt>
                <c:pt idx="3">
                  <c:v>Pilgrim Hospital (167)</c:v>
                </c:pt>
                <c:pt idx="4">
                  <c:v>Grantham &amp; District Hospital (61)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County Hospital Louth (-)</c:v>
                </c:pt>
                <c:pt idx="2">
                  <c:v>Lincoln County Hospital (270)</c:v>
                </c:pt>
                <c:pt idx="3">
                  <c:v>Pilgrim Hospital (167)</c:v>
                </c:pt>
                <c:pt idx="4">
                  <c:v>Grantham &amp; District Hospital (61)</c:v>
                </c:pt>
              </c:strCache>
            </c:strRef>
          </c:cat>
          <c:val>
            <c:numRef>
              <c:f>Sheet1!$F$2:$F$6</c:f>
              <c:numCache>
                <c:formatCode>0.0;;</c:formatCode>
                <c:ptCount val="5"/>
                <c:pt idx="0">
                  <c:v>0</c:v>
                </c:pt>
                <c:pt idx="1">
                  <c:v>0</c:v>
                </c:pt>
                <c:pt idx="2">
                  <c:v>0</c:v>
                </c:pt>
                <c:pt idx="3">
                  <c:v>8.6796490625133984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County Hospital Louth (-)</c:v>
                </c:pt>
                <c:pt idx="2">
                  <c:v>Lincoln County Hospital (270)</c:v>
                </c:pt>
                <c:pt idx="3">
                  <c:v>Pilgrim Hospital (167)</c:v>
                </c:pt>
                <c:pt idx="4">
                  <c:v>Grantham &amp; District Hospital (61)</c:v>
                </c:pt>
              </c:strCache>
            </c:strRef>
          </c:cat>
          <c:val>
            <c:numRef>
              <c:f>Sheet1!$G$2:$G$6</c:f>
              <c:numCache>
                <c:formatCode>0.0;;</c:formatCode>
                <c:ptCount val="5"/>
                <c:pt idx="0">
                  <c:v>8.8493265270128418</c:v>
                </c:pt>
                <c:pt idx="1">
                  <c:v>0</c:v>
                </c:pt>
                <c:pt idx="2">
                  <c:v>8.9218355048508045</c:v>
                </c:pt>
                <c:pt idx="3">
                  <c:v>0</c:v>
                </c:pt>
                <c:pt idx="4">
                  <c:v>8.6208738917736625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County Hospital Louth (-)</c:v>
                </c:pt>
                <c:pt idx="2">
                  <c:v>Lincoln County Hospital (270)</c:v>
                </c:pt>
                <c:pt idx="3">
                  <c:v>Pilgrim Hospital (167)</c:v>
                </c:pt>
                <c:pt idx="4">
                  <c:v>Grantham &amp; District Hospital (61)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County Hospital Louth (-)</c:v>
                </c:pt>
                <c:pt idx="2">
                  <c:v>Lincoln County Hospital (270)</c:v>
                </c:pt>
                <c:pt idx="3">
                  <c:v>Pilgrim Hospital (167)</c:v>
                </c:pt>
                <c:pt idx="4">
                  <c:v>Grantham &amp; District Hospital (61)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(498)</c:v>
                </c:pt>
                <c:pt idx="1">
                  <c:v>County Hospital Louth (-)</c:v>
                </c:pt>
                <c:pt idx="2">
                  <c:v>Lincoln County Hospital (270)</c:v>
                </c:pt>
                <c:pt idx="3">
                  <c:v>Pilgrim Hospital (167)</c:v>
                </c:pt>
                <c:pt idx="4">
                  <c:v>Grantham &amp; District Hospital (61)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1.1506734729871582</c:v>
                </c:pt>
                <c:pt idx="1">
                  <c:v>0</c:v>
                </c:pt>
                <c:pt idx="2">
                  <c:v>1.0781644951491955</c:v>
                </c:pt>
                <c:pt idx="3">
                  <c:v>1.3203509374866016</c:v>
                </c:pt>
                <c:pt idx="4">
                  <c:v>1.3791261082263375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County Hospital Louth (-)</c:v>
                </c:pt>
                <c:pt idx="2">
                  <c:v>Lincoln County Hospital (263)</c:v>
                </c:pt>
                <c:pt idx="3">
                  <c:v>Pilgrim Hospital (162)</c:v>
                </c:pt>
                <c:pt idx="4">
                  <c:v>Grantham &amp; District Hospital (61)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County Hospital Louth (-)</c:v>
                </c:pt>
                <c:pt idx="2">
                  <c:v>Lincoln County Hospital (263)</c:v>
                </c:pt>
                <c:pt idx="3">
                  <c:v>Pilgrim Hospital (162)</c:v>
                </c:pt>
                <c:pt idx="4">
                  <c:v>Grantham &amp; District Hospital (61)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County Hospital Louth (-)</c:v>
                </c:pt>
                <c:pt idx="2">
                  <c:v>Lincoln County Hospital (263)</c:v>
                </c:pt>
                <c:pt idx="3">
                  <c:v>Pilgrim Hospital (162)</c:v>
                </c:pt>
                <c:pt idx="4">
                  <c:v>Grantham &amp; District Hospital (61)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County Hospital Louth (-)</c:v>
                </c:pt>
                <c:pt idx="2">
                  <c:v>Lincoln County Hospital (263)</c:v>
                </c:pt>
                <c:pt idx="3">
                  <c:v>Pilgrim Hospital (162)</c:v>
                </c:pt>
                <c:pt idx="4">
                  <c:v>Grantham &amp; District Hospital (61)</c:v>
                </c:pt>
              </c:strCache>
            </c:strRef>
          </c:cat>
          <c:val>
            <c:numRef>
              <c:f>Sheet1!$G$2:$G$6</c:f>
              <c:numCache>
                <c:formatCode>0.0;;</c:formatCode>
                <c:ptCount val="5"/>
                <c:pt idx="0">
                  <c:v>8.5395502651447899</c:v>
                </c:pt>
                <c:pt idx="1">
                  <c:v>0</c:v>
                </c:pt>
                <c:pt idx="2">
                  <c:v>8.4997819238492287</c:v>
                </c:pt>
                <c:pt idx="3">
                  <c:v>8.2805573444121343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County Hospital Louth (-)</c:v>
                </c:pt>
                <c:pt idx="2">
                  <c:v>Lincoln County Hospital (263)</c:v>
                </c:pt>
                <c:pt idx="3">
                  <c:v>Pilgrim Hospital (162)</c:v>
                </c:pt>
                <c:pt idx="4">
                  <c:v>Grantham &amp; District Hospital (61)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County Hospital Louth (-)</c:v>
                </c:pt>
                <c:pt idx="2">
                  <c:v>Lincoln County Hospital (263)</c:v>
                </c:pt>
                <c:pt idx="3">
                  <c:v>Pilgrim Hospital (162)</c:v>
                </c:pt>
                <c:pt idx="4">
                  <c:v>Grantham &amp; District Hospital (61)</c:v>
                </c:pt>
              </c:strCache>
            </c:strRef>
          </c:cat>
          <c:val>
            <c:numRef>
              <c:f>Sheet1!$I$2:$I$6</c:f>
              <c:numCache>
                <c:formatCode>0.0;;</c:formatCode>
                <c:ptCount val="5"/>
                <c:pt idx="0">
                  <c:v>0</c:v>
                </c:pt>
                <c:pt idx="1">
                  <c:v>0</c:v>
                </c:pt>
                <c:pt idx="2">
                  <c:v>0</c:v>
                </c:pt>
                <c:pt idx="3">
                  <c:v>0</c:v>
                </c:pt>
                <c:pt idx="4">
                  <c:v>9.4998302528397858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County Hospital Louth (-)</c:v>
                </c:pt>
                <c:pt idx="2">
                  <c:v>Lincoln County Hospital (263)</c:v>
                </c:pt>
                <c:pt idx="3">
                  <c:v>Pilgrim Hospital (162)</c:v>
                </c:pt>
                <c:pt idx="4">
                  <c:v>Grantham &amp; District Hospital (61)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1.4604497348552101</c:v>
                </c:pt>
                <c:pt idx="1">
                  <c:v>0</c:v>
                </c:pt>
                <c:pt idx="2">
                  <c:v>1.5002180761507713</c:v>
                </c:pt>
                <c:pt idx="3">
                  <c:v>1.7194426555878657</c:v>
                </c:pt>
                <c:pt idx="4">
                  <c:v>0.50016974716021423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County Hospital Louth (-)</c:v>
                </c:pt>
                <c:pt idx="2">
                  <c:v>Lincoln County Hospital (255)</c:v>
                </c:pt>
                <c:pt idx="3">
                  <c:v>Pilgrim Hospital (154)</c:v>
                </c:pt>
                <c:pt idx="4">
                  <c:v>Grantham &amp; District Hospital (56)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County Hospital Louth (-)</c:v>
                </c:pt>
                <c:pt idx="2">
                  <c:v>Lincoln County Hospital (255)</c:v>
                </c:pt>
                <c:pt idx="3">
                  <c:v>Pilgrim Hospital (154)</c:v>
                </c:pt>
                <c:pt idx="4">
                  <c:v>Grantham &amp; District Hospital (56)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County Hospital Louth (-)</c:v>
                </c:pt>
                <c:pt idx="2">
                  <c:v>Lincoln County Hospital (255)</c:v>
                </c:pt>
                <c:pt idx="3">
                  <c:v>Pilgrim Hospital (154)</c:v>
                </c:pt>
                <c:pt idx="4">
                  <c:v>Grantham &amp; District Hospital (56)</c:v>
                </c:pt>
              </c:strCache>
            </c:strRef>
          </c:cat>
          <c:val>
            <c:numRef>
              <c:f>Sheet1!$F$2:$F$6</c:f>
              <c:numCache>
                <c:formatCode>0.0;;</c:formatCode>
                <c:ptCount val="5"/>
                <c:pt idx="0">
                  <c:v>0</c:v>
                </c:pt>
                <c:pt idx="1">
                  <c:v>0</c:v>
                </c:pt>
                <c:pt idx="2">
                  <c:v>0</c:v>
                </c:pt>
                <c:pt idx="3">
                  <c:v>8.1407324126535965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County Hospital Louth (-)</c:v>
                </c:pt>
                <c:pt idx="2">
                  <c:v>Lincoln County Hospital (255)</c:v>
                </c:pt>
                <c:pt idx="3">
                  <c:v>Pilgrim Hospital (154)</c:v>
                </c:pt>
                <c:pt idx="4">
                  <c:v>Grantham &amp; District Hospital (56)</c:v>
                </c:pt>
              </c:strCache>
            </c:strRef>
          </c:cat>
          <c:val>
            <c:numRef>
              <c:f>Sheet1!$G$2:$G$6</c:f>
              <c:numCache>
                <c:formatCode>0.0;;</c:formatCode>
                <c:ptCount val="5"/>
                <c:pt idx="0">
                  <c:v>8.6229441323711722</c:v>
                </c:pt>
                <c:pt idx="1">
                  <c:v>0</c:v>
                </c:pt>
                <c:pt idx="2">
                  <c:v>8.6749161170441713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County Hospital Louth (-)</c:v>
                </c:pt>
                <c:pt idx="2">
                  <c:v>Lincoln County Hospital (255)</c:v>
                </c:pt>
                <c:pt idx="3">
                  <c:v>Pilgrim Hospital (154)</c:v>
                </c:pt>
                <c:pt idx="4">
                  <c:v>Grantham &amp; District Hospital (56)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County Hospital Louth (-)</c:v>
                </c:pt>
                <c:pt idx="2">
                  <c:v>Lincoln County Hospital (255)</c:v>
                </c:pt>
                <c:pt idx="3">
                  <c:v>Pilgrim Hospital (154)</c:v>
                </c:pt>
                <c:pt idx="4">
                  <c:v>Grantham &amp; District Hospital (56)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(465)</c:v>
                </c:pt>
                <c:pt idx="1">
                  <c:v>County Hospital Louth (-)</c:v>
                </c:pt>
                <c:pt idx="2">
                  <c:v>Lincoln County Hospital (255)</c:v>
                </c:pt>
                <c:pt idx="3">
                  <c:v>Pilgrim Hospital (154)</c:v>
                </c:pt>
                <c:pt idx="4">
                  <c:v>Grantham &amp; District Hospital (56)</c:v>
                </c:pt>
              </c:strCache>
            </c:strRef>
          </c:cat>
          <c:val>
            <c:numRef>
              <c:f>Sheet1!$J$2:$J$6</c:f>
              <c:numCache>
                <c:formatCode>0.0;;</c:formatCode>
                <c:ptCount val="5"/>
                <c:pt idx="0">
                  <c:v>0</c:v>
                </c:pt>
                <c:pt idx="1">
                  <c:v>0</c:v>
                </c:pt>
                <c:pt idx="2">
                  <c:v>0</c:v>
                </c:pt>
                <c:pt idx="3">
                  <c:v>0</c:v>
                </c:pt>
                <c:pt idx="4">
                  <c:v>9.7496209000076171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1.3770558676288278</c:v>
                </c:pt>
                <c:pt idx="1">
                  <c:v>0</c:v>
                </c:pt>
                <c:pt idx="2">
                  <c:v>1.3250838829558287</c:v>
                </c:pt>
                <c:pt idx="3">
                  <c:v>1.8592675873464035</c:v>
                </c:pt>
                <c:pt idx="4">
                  <c:v>0.25037909999238295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County Hospital Louth (-)</c:v>
                </c:pt>
                <c:pt idx="2">
                  <c:v>Lincoln County Hospital (271)</c:v>
                </c:pt>
                <c:pt idx="3">
                  <c:v>Pilgrim Hospital (167)</c:v>
                </c:pt>
                <c:pt idx="4">
                  <c:v>Grantham &amp; District Hospital (61)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County Hospital Louth (-)</c:v>
                </c:pt>
                <c:pt idx="2">
                  <c:v>Lincoln County Hospital (271)</c:v>
                </c:pt>
                <c:pt idx="3">
                  <c:v>Pilgrim Hospital (167)</c:v>
                </c:pt>
                <c:pt idx="4">
                  <c:v>Grantham &amp; District Hospital (61)</c:v>
                </c:pt>
              </c:strCache>
            </c:strRef>
          </c:cat>
          <c:val>
            <c:numRef>
              <c:f>Sheet1!$E$2:$E$6</c:f>
              <c:numCache>
                <c:formatCode>0.0;;</c:formatCode>
                <c:ptCount val="5"/>
                <c:pt idx="0">
                  <c:v>0</c:v>
                </c:pt>
                <c:pt idx="1">
                  <c:v>0</c:v>
                </c:pt>
                <c:pt idx="2">
                  <c:v>0</c:v>
                </c:pt>
                <c:pt idx="3">
                  <c:v>8.3954761925911239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County Hospital Louth (-)</c:v>
                </c:pt>
                <c:pt idx="2">
                  <c:v>Lincoln County Hospital (271)</c:v>
                </c:pt>
                <c:pt idx="3">
                  <c:v>Pilgrim Hospital (167)</c:v>
                </c:pt>
                <c:pt idx="4">
                  <c:v>Grantham &amp; District Hospital (61)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County Hospital Louth (-)</c:v>
                </c:pt>
                <c:pt idx="2">
                  <c:v>Lincoln County Hospital (271)</c:v>
                </c:pt>
                <c:pt idx="3">
                  <c:v>Pilgrim Hospital (167)</c:v>
                </c:pt>
                <c:pt idx="4">
                  <c:v>Grantham &amp; District Hospital (61)</c:v>
                </c:pt>
              </c:strCache>
            </c:strRef>
          </c:cat>
          <c:val>
            <c:numRef>
              <c:f>Sheet1!$G$2:$G$6</c:f>
              <c:numCache>
                <c:formatCode>0.0;;</c:formatCode>
                <c:ptCount val="5"/>
                <c:pt idx="0">
                  <c:v>8.8769215139439481</c:v>
                </c:pt>
                <c:pt idx="1">
                  <c:v>0</c:v>
                </c:pt>
                <c:pt idx="2">
                  <c:v>9.0024914997190297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County Hospital Louth (-)</c:v>
                </c:pt>
                <c:pt idx="2">
                  <c:v>Lincoln County Hospital (271)</c:v>
                </c:pt>
                <c:pt idx="3">
                  <c:v>Pilgrim Hospital (167)</c:v>
                </c:pt>
                <c:pt idx="4">
                  <c:v>Grantham &amp; District Hospital (61)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County Hospital Louth (-)</c:v>
                </c:pt>
                <c:pt idx="2">
                  <c:v>Lincoln County Hospital (271)</c:v>
                </c:pt>
                <c:pt idx="3">
                  <c:v>Pilgrim Hospital (167)</c:v>
                </c:pt>
                <c:pt idx="4">
                  <c:v>Grantham &amp; District Hospital (61)</c:v>
                </c:pt>
              </c:strCache>
            </c:strRef>
          </c:cat>
          <c:val>
            <c:numRef>
              <c:f>Sheet1!$I$2:$I$6</c:f>
              <c:numCache>
                <c:formatCode>0.0;;</c:formatCode>
                <c:ptCount val="5"/>
                <c:pt idx="0">
                  <c:v>0</c:v>
                </c:pt>
                <c:pt idx="1">
                  <c:v>0</c:v>
                </c:pt>
                <c:pt idx="2">
                  <c:v>0</c:v>
                </c:pt>
                <c:pt idx="3">
                  <c:v>0</c:v>
                </c:pt>
                <c:pt idx="4">
                  <c:v>9.5856638783608545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County Hospital Louth (-)</c:v>
                </c:pt>
                <c:pt idx="2">
                  <c:v>Lincoln County Hospital (271)</c:v>
                </c:pt>
                <c:pt idx="3">
                  <c:v>Pilgrim Hospital (167)</c:v>
                </c:pt>
                <c:pt idx="4">
                  <c:v>Grantham &amp; District Hospital (61)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1.1230784860560519</c:v>
                </c:pt>
                <c:pt idx="1">
                  <c:v>0</c:v>
                </c:pt>
                <c:pt idx="2">
                  <c:v>0.99750850028097027</c:v>
                </c:pt>
                <c:pt idx="3">
                  <c:v>1.6045238074088761</c:v>
                </c:pt>
                <c:pt idx="4">
                  <c:v>0.41433612163914546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(264)</c:v>
                </c:pt>
                <c:pt idx="3">
                  <c:v>Pilgrim Hospital (158)</c:v>
                </c:pt>
                <c:pt idx="4">
                  <c:v>Grantham &amp; District Hospital (58)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(264)</c:v>
                </c:pt>
                <c:pt idx="3">
                  <c:v>Pilgrim Hospital (158)</c:v>
                </c:pt>
                <c:pt idx="4">
                  <c:v>Grantham &amp; District Hospital (58)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(264)</c:v>
                </c:pt>
                <c:pt idx="3">
                  <c:v>Pilgrim Hospital (158)</c:v>
                </c:pt>
                <c:pt idx="4">
                  <c:v>Grantham &amp; District Hospital (58)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(264)</c:v>
                </c:pt>
                <c:pt idx="3">
                  <c:v>Pilgrim Hospital (158)</c:v>
                </c:pt>
                <c:pt idx="4">
                  <c:v>Grantham &amp; District Hospital (58)</c:v>
                </c:pt>
              </c:strCache>
            </c:strRef>
          </c:cat>
          <c:val>
            <c:numRef>
              <c:f>Sheet1!$G$2:$G$6</c:f>
              <c:numCache>
                <c:formatCode>0.0;;</c:formatCode>
                <c:ptCount val="5"/>
                <c:pt idx="0">
                  <c:v>8.896480060164814</c:v>
                </c:pt>
                <c:pt idx="1">
                  <c:v>0</c:v>
                </c:pt>
                <c:pt idx="2">
                  <c:v>8.9418013243105925</c:v>
                </c:pt>
                <c:pt idx="3">
                  <c:v>8.5065642085144528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(264)</c:v>
                </c:pt>
                <c:pt idx="3">
                  <c:v>Pilgrim Hospital (158)</c:v>
                </c:pt>
                <c:pt idx="4">
                  <c:v>Grantham &amp; District Hospital (58)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(264)</c:v>
                </c:pt>
                <c:pt idx="3">
                  <c:v>Pilgrim Hospital (158)</c:v>
                </c:pt>
                <c:pt idx="4">
                  <c:v>Grantham &amp; District Hospital (58)</c:v>
                </c:pt>
              </c:strCache>
            </c:strRef>
          </c:cat>
          <c:val>
            <c:numRef>
              <c:f>Sheet1!$I$2:$I$6</c:f>
              <c:numCache>
                <c:formatCode>0.0;;</c:formatCode>
                <c:ptCount val="5"/>
                <c:pt idx="0">
                  <c:v>0</c:v>
                </c:pt>
                <c:pt idx="1">
                  <c:v>0</c:v>
                </c:pt>
                <c:pt idx="2">
                  <c:v>0</c:v>
                </c:pt>
                <c:pt idx="3">
                  <c:v>0</c:v>
                </c:pt>
                <c:pt idx="4">
                  <c:v>9.6407774071829628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(264)</c:v>
                </c:pt>
                <c:pt idx="3">
                  <c:v>Pilgrim Hospital (158)</c:v>
                </c:pt>
                <c:pt idx="4">
                  <c:v>Grantham &amp; District Hospital (58)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1.103519939835186</c:v>
                </c:pt>
                <c:pt idx="1">
                  <c:v>0</c:v>
                </c:pt>
                <c:pt idx="2">
                  <c:v>1.0581986756894075</c:v>
                </c:pt>
                <c:pt idx="3">
                  <c:v>1.4934357914855472</c:v>
                </c:pt>
                <c:pt idx="4">
                  <c:v>0.35922259281703717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(261)</c:v>
                </c:pt>
                <c:pt idx="3">
                  <c:v>Pilgrim Hospital (160)</c:v>
                </c:pt>
                <c:pt idx="4">
                  <c:v>Grantham &amp; District Hospital (59)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(261)</c:v>
                </c:pt>
                <c:pt idx="3">
                  <c:v>Pilgrim Hospital (160)</c:v>
                </c:pt>
                <c:pt idx="4">
                  <c:v>Grantham &amp; District Hospital (59)</c:v>
                </c:pt>
              </c:strCache>
            </c:strRef>
          </c:cat>
          <c:val>
            <c:numRef>
              <c:f>Sheet1!$E$2:$E$6</c:f>
              <c:numCache>
                <c:formatCode>0.0;;</c:formatCode>
                <c:ptCount val="5"/>
                <c:pt idx="0">
                  <c:v>0</c:v>
                </c:pt>
                <c:pt idx="1">
                  <c:v>0</c:v>
                </c:pt>
                <c:pt idx="2">
                  <c:v>0</c:v>
                </c:pt>
                <c:pt idx="3">
                  <c:v>6.3429949787473134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(261)</c:v>
                </c:pt>
                <c:pt idx="3">
                  <c:v>Pilgrim Hospital (160)</c:v>
                </c:pt>
                <c:pt idx="4">
                  <c:v>Grantham &amp; District Hospital (59)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(261)</c:v>
                </c:pt>
                <c:pt idx="3">
                  <c:v>Pilgrim Hospital (160)</c:v>
                </c:pt>
                <c:pt idx="4">
                  <c:v>Grantham &amp; District Hospital (59)</c:v>
                </c:pt>
              </c:strCache>
            </c:strRef>
          </c:cat>
          <c:val>
            <c:numRef>
              <c:f>Sheet1!$G$2:$G$6</c:f>
              <c:numCache>
                <c:formatCode>0.0;;</c:formatCode>
                <c:ptCount val="5"/>
                <c:pt idx="0">
                  <c:v>7.286485391159693</c:v>
                </c:pt>
                <c:pt idx="1">
                  <c:v>0</c:v>
                </c:pt>
                <c:pt idx="2">
                  <c:v>7.5791732512689247</c:v>
                </c:pt>
                <c:pt idx="3">
                  <c:v>0</c:v>
                </c:pt>
                <c:pt idx="4">
                  <c:v>7.9903057933733086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(261)</c:v>
                </c:pt>
                <c:pt idx="3">
                  <c:v>Pilgrim Hospital (160)</c:v>
                </c:pt>
                <c:pt idx="4">
                  <c:v>Grantham &amp; District Hospital (59)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(261)</c:v>
                </c:pt>
                <c:pt idx="3">
                  <c:v>Pilgrim Hospital (160)</c:v>
                </c:pt>
                <c:pt idx="4">
                  <c:v>Grantham &amp; District Hospital (59)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County Hospital Louth (-)</c:v>
                </c:pt>
                <c:pt idx="2">
                  <c:v>Lincoln County Hospital (261)</c:v>
                </c:pt>
                <c:pt idx="3">
                  <c:v>Pilgrim Hospital (160)</c:v>
                </c:pt>
                <c:pt idx="4">
                  <c:v>Grantham &amp; District Hospital (59)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2.713514608840307</c:v>
                </c:pt>
                <c:pt idx="1">
                  <c:v>0</c:v>
                </c:pt>
                <c:pt idx="2">
                  <c:v>2.4208267487310753</c:v>
                </c:pt>
                <c:pt idx="3">
                  <c:v>3.6570050212526866</c:v>
                </c:pt>
                <c:pt idx="4">
                  <c:v>2.0096942066266914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County Hospital Louth (-)</c:v>
                </c:pt>
                <c:pt idx="2">
                  <c:v>Lincoln County Hospital (250)</c:v>
                </c:pt>
                <c:pt idx="3">
                  <c:v>Pilgrim Hospital (151)</c:v>
                </c:pt>
                <c:pt idx="4">
                  <c:v>Grantham &amp; District Hospital (55)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County Hospital Louth (-)</c:v>
                </c:pt>
                <c:pt idx="2">
                  <c:v>Lincoln County Hospital (250)</c:v>
                </c:pt>
                <c:pt idx="3">
                  <c:v>Pilgrim Hospital (151)</c:v>
                </c:pt>
                <c:pt idx="4">
                  <c:v>Grantham &amp; District Hospital (55)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County Hospital Louth (-)</c:v>
                </c:pt>
                <c:pt idx="2">
                  <c:v>Lincoln County Hospital (250)</c:v>
                </c:pt>
                <c:pt idx="3">
                  <c:v>Pilgrim Hospital (151)</c:v>
                </c:pt>
                <c:pt idx="4">
                  <c:v>Grantham &amp; District Hospital (55)</c:v>
                </c:pt>
              </c:strCache>
            </c:strRef>
          </c:cat>
          <c:val>
            <c:numRef>
              <c:f>Sheet1!$F$2:$F$6</c:f>
              <c:numCache>
                <c:formatCode>0.0;;</c:formatCode>
                <c:ptCount val="5"/>
                <c:pt idx="0">
                  <c:v>0</c:v>
                </c:pt>
                <c:pt idx="1">
                  <c:v>0</c:v>
                </c:pt>
                <c:pt idx="2">
                  <c:v>0</c:v>
                </c:pt>
                <c:pt idx="3">
                  <c:v>7.1018584847341906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County Hospital Louth (-)</c:v>
                </c:pt>
                <c:pt idx="2">
                  <c:v>Lincoln County Hospital (250)</c:v>
                </c:pt>
                <c:pt idx="3">
                  <c:v>Pilgrim Hospital (151)</c:v>
                </c:pt>
                <c:pt idx="4">
                  <c:v>Grantham &amp; District Hospital (55)</c:v>
                </c:pt>
              </c:strCache>
            </c:strRef>
          </c:cat>
          <c:val>
            <c:numRef>
              <c:f>Sheet1!$G$2:$G$6</c:f>
              <c:numCache>
                <c:formatCode>0.0;;</c:formatCode>
                <c:ptCount val="5"/>
                <c:pt idx="0">
                  <c:v>7.4489810495083804</c:v>
                </c:pt>
                <c:pt idx="1">
                  <c:v>0</c:v>
                </c:pt>
                <c:pt idx="2">
                  <c:v>7.3853573793864076</c:v>
                </c:pt>
                <c:pt idx="3">
                  <c:v>0</c:v>
                </c:pt>
                <c:pt idx="4">
                  <c:v>7.9476028241422023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County Hospital Louth (-)</c:v>
                </c:pt>
                <c:pt idx="2">
                  <c:v>Lincoln County Hospital (250)</c:v>
                </c:pt>
                <c:pt idx="3">
                  <c:v>Pilgrim Hospital (151)</c:v>
                </c:pt>
                <c:pt idx="4">
                  <c:v>Grantham &amp; District Hospital (55)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County Hospital Louth (-)</c:v>
                </c:pt>
                <c:pt idx="2">
                  <c:v>Lincoln County Hospital (250)</c:v>
                </c:pt>
                <c:pt idx="3">
                  <c:v>Pilgrim Hospital (151)</c:v>
                </c:pt>
                <c:pt idx="4">
                  <c:v>Grantham &amp; District Hospital (55)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County Hospital Louth (-)</c:v>
                </c:pt>
                <c:pt idx="2">
                  <c:v>Lincoln County Hospital (250)</c:v>
                </c:pt>
                <c:pt idx="3">
                  <c:v>Pilgrim Hospital (151)</c:v>
                </c:pt>
                <c:pt idx="4">
                  <c:v>Grantham &amp; District Hospital (55)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2.5510189504916196</c:v>
                </c:pt>
                <c:pt idx="1">
                  <c:v>0</c:v>
                </c:pt>
                <c:pt idx="2">
                  <c:v>2.6146426206135924</c:v>
                </c:pt>
                <c:pt idx="3">
                  <c:v>2.8981415152658094</c:v>
                </c:pt>
                <c:pt idx="4">
                  <c:v>2.0523971758577977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(259)</c:v>
                </c:pt>
                <c:pt idx="3">
                  <c:v>Pilgrim Hospital (159)</c:v>
                </c:pt>
                <c:pt idx="4">
                  <c:v>Grantham &amp; District Hospital (58)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(259)</c:v>
                </c:pt>
                <c:pt idx="3">
                  <c:v>Pilgrim Hospital (159)</c:v>
                </c:pt>
                <c:pt idx="4">
                  <c:v>Grantham &amp; District Hospital (58)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(259)</c:v>
                </c:pt>
                <c:pt idx="3">
                  <c:v>Pilgrim Hospital (159)</c:v>
                </c:pt>
                <c:pt idx="4">
                  <c:v>Grantham &amp; District Hospital (58)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(259)</c:v>
                </c:pt>
                <c:pt idx="3">
                  <c:v>Pilgrim Hospital (159)</c:v>
                </c:pt>
                <c:pt idx="4">
                  <c:v>Grantham &amp; District Hospital (58)</c:v>
                </c:pt>
              </c:strCache>
            </c:strRef>
          </c:cat>
          <c:val>
            <c:numRef>
              <c:f>Sheet1!$G$2:$G$6</c:f>
              <c:numCache>
                <c:formatCode>0.0;;</c:formatCode>
                <c:ptCount val="5"/>
                <c:pt idx="0">
                  <c:v>6.9400916689447101</c:v>
                </c:pt>
                <c:pt idx="1">
                  <c:v>0</c:v>
                </c:pt>
                <c:pt idx="2">
                  <c:v>6.7425481814459864</c:v>
                </c:pt>
                <c:pt idx="3">
                  <c:v>7.0277990340793286</c:v>
                </c:pt>
                <c:pt idx="4">
                  <c:v>7.2378521183388091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(259)</c:v>
                </c:pt>
                <c:pt idx="3">
                  <c:v>Pilgrim Hospital (159)</c:v>
                </c:pt>
                <c:pt idx="4">
                  <c:v>Grantham &amp; District Hospital (58)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(259)</c:v>
                </c:pt>
                <c:pt idx="3">
                  <c:v>Pilgrim Hospital (159)</c:v>
                </c:pt>
                <c:pt idx="4">
                  <c:v>Grantham &amp; District Hospital (58)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(259)</c:v>
                </c:pt>
                <c:pt idx="3">
                  <c:v>Pilgrim Hospital (159)</c:v>
                </c:pt>
                <c:pt idx="4">
                  <c:v>Grantham &amp; District Hospital (58)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3.0599083310552899</c:v>
                </c:pt>
                <c:pt idx="1">
                  <c:v>0</c:v>
                </c:pt>
                <c:pt idx="2">
                  <c:v>3.2574518185540136</c:v>
                </c:pt>
                <c:pt idx="3">
                  <c:v>2.9722009659206714</c:v>
                </c:pt>
                <c:pt idx="4">
                  <c:v>2.7621478816611909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6.4105001124207481</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(257)</c:v>
                </c:pt>
                <c:pt idx="3">
                  <c:v>Pilgrim Hospital (160)</c:v>
                </c:pt>
                <c:pt idx="4">
                  <c:v>Grantham &amp; District Hospital (59)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(257)</c:v>
                </c:pt>
                <c:pt idx="3">
                  <c:v>Pilgrim Hospital (160)</c:v>
                </c:pt>
                <c:pt idx="4">
                  <c:v>Grantham &amp; District Hospital (59)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(257)</c:v>
                </c:pt>
                <c:pt idx="3">
                  <c:v>Pilgrim Hospital (160)</c:v>
                </c:pt>
                <c:pt idx="4">
                  <c:v>Grantham &amp; District Hospital (59)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(257)</c:v>
                </c:pt>
                <c:pt idx="3">
                  <c:v>Pilgrim Hospital (160)</c:v>
                </c:pt>
                <c:pt idx="4">
                  <c:v>Grantham &amp; District Hospital (59)</c:v>
                </c:pt>
              </c:strCache>
            </c:strRef>
          </c:cat>
          <c:val>
            <c:numRef>
              <c:f>Sheet1!$G$2:$G$6</c:f>
              <c:numCache>
                <c:formatCode>0.0;;</c:formatCode>
                <c:ptCount val="5"/>
                <c:pt idx="0">
                  <c:v>8.6665616891523207</c:v>
                </c:pt>
                <c:pt idx="1">
                  <c:v>0</c:v>
                </c:pt>
                <c:pt idx="2">
                  <c:v>8.6226279047287164</c:v>
                </c:pt>
                <c:pt idx="3">
                  <c:v>8.4867346757570878</c:v>
                </c:pt>
                <c:pt idx="4">
                  <c:v>8.8045954396678887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(257)</c:v>
                </c:pt>
                <c:pt idx="3">
                  <c:v>Pilgrim Hospital (160)</c:v>
                </c:pt>
                <c:pt idx="4">
                  <c:v>Grantham &amp; District Hospital (59)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(257)</c:v>
                </c:pt>
                <c:pt idx="3">
                  <c:v>Pilgrim Hospital (160)</c:v>
                </c:pt>
                <c:pt idx="4">
                  <c:v>Grantham &amp; District Hospital (59)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County Hospital Louth (-)</c:v>
                </c:pt>
                <c:pt idx="2">
                  <c:v>Lincoln County Hospital (257)</c:v>
                </c:pt>
                <c:pt idx="3">
                  <c:v>Pilgrim Hospital (160)</c:v>
                </c:pt>
                <c:pt idx="4">
                  <c:v>Grantham &amp; District Hospital (59)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1.3334383108476793</c:v>
                </c:pt>
                <c:pt idx="1">
                  <c:v>0</c:v>
                </c:pt>
                <c:pt idx="2">
                  <c:v>1.3773720952712836</c:v>
                </c:pt>
                <c:pt idx="3">
                  <c:v>1.5132653242429122</c:v>
                </c:pt>
                <c:pt idx="4">
                  <c:v>1.1954045603321113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County Hospital Louth (-)</c:v>
                </c:pt>
                <c:pt idx="2">
                  <c:v>Lincoln County Hospital (231)</c:v>
                </c:pt>
                <c:pt idx="3">
                  <c:v>Pilgrim Hospital (148)</c:v>
                </c:pt>
                <c:pt idx="4">
                  <c:v>Grantham &amp; District Hospital (49)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County Hospital Louth (-)</c:v>
                </c:pt>
                <c:pt idx="2">
                  <c:v>Lincoln County Hospital (231)</c:v>
                </c:pt>
                <c:pt idx="3">
                  <c:v>Pilgrim Hospital (148)</c:v>
                </c:pt>
                <c:pt idx="4">
                  <c:v>Grantham &amp; District Hospital (49)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County Hospital Louth (-)</c:v>
                </c:pt>
                <c:pt idx="2">
                  <c:v>Lincoln County Hospital (231)</c:v>
                </c:pt>
                <c:pt idx="3">
                  <c:v>Pilgrim Hospital (148)</c:v>
                </c:pt>
                <c:pt idx="4">
                  <c:v>Grantham &amp; District Hospital (49)</c:v>
                </c:pt>
              </c:strCache>
            </c:strRef>
          </c:cat>
          <c:val>
            <c:numRef>
              <c:f>Sheet1!$F$2:$F$6</c:f>
              <c:numCache>
                <c:formatCode>0.0;;</c:formatCode>
                <c:ptCount val="5"/>
                <c:pt idx="0">
                  <c:v>0</c:v>
                </c:pt>
                <c:pt idx="1">
                  <c:v>0</c:v>
                </c:pt>
                <c:pt idx="2">
                  <c:v>0</c:v>
                </c:pt>
                <c:pt idx="3">
                  <c:v>7.0111609136409676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County Hospital Louth (-)</c:v>
                </c:pt>
                <c:pt idx="2">
                  <c:v>Lincoln County Hospital (231)</c:v>
                </c:pt>
                <c:pt idx="3">
                  <c:v>Pilgrim Hospital (148)</c:v>
                </c:pt>
                <c:pt idx="4">
                  <c:v>Grantham &amp; District Hospital (49)</c:v>
                </c:pt>
              </c:strCache>
            </c:strRef>
          </c:cat>
          <c:val>
            <c:numRef>
              <c:f>Sheet1!$G$2:$G$6</c:f>
              <c:numCache>
                <c:formatCode>0.0;;</c:formatCode>
                <c:ptCount val="5"/>
                <c:pt idx="0">
                  <c:v>7.6382232402347698</c:v>
                </c:pt>
                <c:pt idx="1">
                  <c:v>0</c:v>
                </c:pt>
                <c:pt idx="2">
                  <c:v>7.8185204641966166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County Hospital Louth (-)</c:v>
                </c:pt>
                <c:pt idx="2">
                  <c:v>Lincoln County Hospital (231)</c:v>
                </c:pt>
                <c:pt idx="3">
                  <c:v>Pilgrim Hospital (148)</c:v>
                </c:pt>
                <c:pt idx="4">
                  <c:v>Grantham &amp; District Hospital (49)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County Hospital Louth (-)</c:v>
                </c:pt>
                <c:pt idx="2">
                  <c:v>Lincoln County Hospital (231)</c:v>
                </c:pt>
                <c:pt idx="3">
                  <c:v>Pilgrim Hospital (148)</c:v>
                </c:pt>
                <c:pt idx="4">
                  <c:v>Grantham &amp; District Hospital (49)</c:v>
                </c:pt>
              </c:strCache>
            </c:strRef>
          </c:cat>
          <c:val>
            <c:numRef>
              <c:f>Sheet1!$I$2:$I$6</c:f>
              <c:numCache>
                <c:formatCode>0.0;;</c:formatCode>
                <c:ptCount val="5"/>
                <c:pt idx="0">
                  <c:v>0</c:v>
                </c:pt>
                <c:pt idx="1">
                  <c:v>0</c:v>
                </c:pt>
                <c:pt idx="2">
                  <c:v>0</c:v>
                </c:pt>
                <c:pt idx="3">
                  <c:v>0</c:v>
                </c:pt>
                <c:pt idx="4">
                  <c:v>8.8755795845426029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(428)</c:v>
                </c:pt>
                <c:pt idx="1">
                  <c:v>County Hospital Louth (-)</c:v>
                </c:pt>
                <c:pt idx="2">
                  <c:v>Lincoln County Hospital (231)</c:v>
                </c:pt>
                <c:pt idx="3">
                  <c:v>Pilgrim Hospital (148)</c:v>
                </c:pt>
                <c:pt idx="4">
                  <c:v>Grantham &amp; District Hospital (49)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2.3617767597652302</c:v>
                </c:pt>
                <c:pt idx="1">
                  <c:v>0</c:v>
                </c:pt>
                <c:pt idx="2">
                  <c:v>2.1814795358033834</c:v>
                </c:pt>
                <c:pt idx="3">
                  <c:v>2.9888390863590324</c:v>
                </c:pt>
                <c:pt idx="4">
                  <c:v>1.1244204154573971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County Hospital Louth (-)</c:v>
                </c:pt>
                <c:pt idx="2">
                  <c:v>Lincoln County Hospital (266)</c:v>
                </c:pt>
                <c:pt idx="3">
                  <c:v>Pilgrim Hospital (163)</c:v>
                </c:pt>
                <c:pt idx="4">
                  <c:v>Grantham &amp; District Hospital (59)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County Hospital Louth (-)</c:v>
                </c:pt>
                <c:pt idx="2">
                  <c:v>Lincoln County Hospital (266)</c:v>
                </c:pt>
                <c:pt idx="3">
                  <c:v>Pilgrim Hospital (163)</c:v>
                </c:pt>
                <c:pt idx="4">
                  <c:v>Grantham &amp; District Hospital (59)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County Hospital Louth (-)</c:v>
                </c:pt>
                <c:pt idx="2">
                  <c:v>Lincoln County Hospital (266)</c:v>
                </c:pt>
                <c:pt idx="3">
                  <c:v>Pilgrim Hospital (163)</c:v>
                </c:pt>
                <c:pt idx="4">
                  <c:v>Grantham &amp; District Hospital (59)</c:v>
                </c:pt>
              </c:strCache>
            </c:strRef>
          </c:cat>
          <c:val>
            <c:numRef>
              <c:f>Sheet1!$F$2:$F$6</c:f>
              <c:numCache>
                <c:formatCode>0.0;;</c:formatCode>
                <c:ptCount val="5"/>
                <c:pt idx="0">
                  <c:v>0</c:v>
                </c:pt>
                <c:pt idx="1">
                  <c:v>0</c:v>
                </c:pt>
                <c:pt idx="2">
                  <c:v>0</c:v>
                </c:pt>
                <c:pt idx="3">
                  <c:v>9.1509050498720033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County Hospital Louth (-)</c:v>
                </c:pt>
                <c:pt idx="2">
                  <c:v>Lincoln County Hospital (266)</c:v>
                </c:pt>
                <c:pt idx="3">
                  <c:v>Pilgrim Hospital (163)</c:v>
                </c:pt>
                <c:pt idx="4">
                  <c:v>Grantham &amp; District Hospital (59)</c:v>
                </c:pt>
              </c:strCache>
            </c:strRef>
          </c:cat>
          <c:val>
            <c:numRef>
              <c:f>Sheet1!$G$2:$G$6</c:f>
              <c:numCache>
                <c:formatCode>0.0;;</c:formatCode>
                <c:ptCount val="5"/>
                <c:pt idx="0">
                  <c:v>9.4714625315054448</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County Hospital Louth (-)</c:v>
                </c:pt>
                <c:pt idx="2">
                  <c:v>Lincoln County Hospital (266)</c:v>
                </c:pt>
                <c:pt idx="3">
                  <c:v>Pilgrim Hospital (163)</c:v>
                </c:pt>
                <c:pt idx="4">
                  <c:v>Grantham &amp; District Hospital (59)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County Hospital Louth (-)</c:v>
                </c:pt>
                <c:pt idx="2">
                  <c:v>Lincoln County Hospital (266)</c:v>
                </c:pt>
                <c:pt idx="3">
                  <c:v>Pilgrim Hospital (163)</c:v>
                </c:pt>
                <c:pt idx="4">
                  <c:v>Grantham &amp; District Hospital (59)</c:v>
                </c:pt>
              </c:strCache>
            </c:strRef>
          </c:cat>
          <c:val>
            <c:numRef>
              <c:f>Sheet1!$I$2:$I$6</c:f>
              <c:numCache>
                <c:formatCode>0.0;;</c:formatCode>
                <c:ptCount val="5"/>
                <c:pt idx="0">
                  <c:v>0</c:v>
                </c:pt>
                <c:pt idx="1">
                  <c:v>0</c:v>
                </c:pt>
                <c:pt idx="2">
                  <c:v>9.6654004518538965</c:v>
                </c:pt>
                <c:pt idx="3">
                  <c:v>0</c:v>
                </c:pt>
                <c:pt idx="4">
                  <c:v>9.8160846737800824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County Hospital Louth (-)</c:v>
                </c:pt>
                <c:pt idx="2">
                  <c:v>Lincoln County Hospital (266)</c:v>
                </c:pt>
                <c:pt idx="3">
                  <c:v>Pilgrim Hospital (163)</c:v>
                </c:pt>
                <c:pt idx="4">
                  <c:v>Grantham &amp; District Hospital (59)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0.52853746849455518</c:v>
                </c:pt>
                <c:pt idx="1">
                  <c:v>0</c:v>
                </c:pt>
                <c:pt idx="2">
                  <c:v>0.33459954814610349</c:v>
                </c:pt>
                <c:pt idx="3">
                  <c:v>0.84909495012799674</c:v>
                </c:pt>
                <c:pt idx="4">
                  <c:v>0.18391532621991757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County Hospital Louth (-)</c:v>
                </c:pt>
                <c:pt idx="2">
                  <c:v>Lincoln County Hospital (212)</c:v>
                </c:pt>
                <c:pt idx="3">
                  <c:v>Pilgrim Hospital (133)</c:v>
                </c:pt>
                <c:pt idx="4">
                  <c:v>Grantham &amp; District Hospital (50)</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County Hospital Louth (-)</c:v>
                </c:pt>
                <c:pt idx="2">
                  <c:v>Lincoln County Hospital (212)</c:v>
                </c:pt>
                <c:pt idx="3">
                  <c:v>Pilgrim Hospital (133)</c:v>
                </c:pt>
                <c:pt idx="4">
                  <c:v>Grantham &amp; District Hospital (50)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County Hospital Louth (-)</c:v>
                </c:pt>
                <c:pt idx="2">
                  <c:v>Lincoln County Hospital (212)</c:v>
                </c:pt>
                <c:pt idx="3">
                  <c:v>Pilgrim Hospital (133)</c:v>
                </c:pt>
                <c:pt idx="4">
                  <c:v>Grantham &amp; District Hospital (50)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County Hospital Louth (-)</c:v>
                </c:pt>
                <c:pt idx="2">
                  <c:v>Lincoln County Hospital (212)</c:v>
                </c:pt>
                <c:pt idx="3">
                  <c:v>Pilgrim Hospital (133)</c:v>
                </c:pt>
                <c:pt idx="4">
                  <c:v>Grantham &amp; District Hospital (50)</c:v>
                </c:pt>
              </c:strCache>
            </c:strRef>
          </c:cat>
          <c:val>
            <c:numRef>
              <c:f>Sheet1!$G$2:$G$6</c:f>
              <c:numCache>
                <c:formatCode>0.0;;</c:formatCode>
                <c:ptCount val="5"/>
                <c:pt idx="0">
                  <c:v>8.7788186652545015</c:v>
                </c:pt>
                <c:pt idx="1">
                  <c:v>0</c:v>
                </c:pt>
                <c:pt idx="2">
                  <c:v>8.6176420867724239</c:v>
                </c:pt>
                <c:pt idx="3">
                  <c:v>8.675513040850543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County Hospital Louth (-)</c:v>
                </c:pt>
                <c:pt idx="2">
                  <c:v>Lincoln County Hospital (212)</c:v>
                </c:pt>
                <c:pt idx="3">
                  <c:v>Pilgrim Hospital (133)</c:v>
                </c:pt>
                <c:pt idx="4">
                  <c:v>Grantham &amp; District Hospital (50)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County Hospital Louth (-)</c:v>
                </c:pt>
                <c:pt idx="2">
                  <c:v>Lincoln County Hospital (212)</c:v>
                </c:pt>
                <c:pt idx="3">
                  <c:v>Pilgrim Hospital (133)</c:v>
                </c:pt>
                <c:pt idx="4">
                  <c:v>Grantham &amp; District Hospital (50)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County Hospital Louth (-)</c:v>
                </c:pt>
                <c:pt idx="2">
                  <c:v>Lincoln County Hospital (212)</c:v>
                </c:pt>
                <c:pt idx="3">
                  <c:v>Pilgrim Hospital (133)</c:v>
                </c:pt>
                <c:pt idx="4">
                  <c:v>Grantham &amp; District Hospital (50)</c:v>
                </c:pt>
              </c:strCache>
            </c:strRef>
          </c:cat>
          <c:val>
            <c:numRef>
              <c:f>Sheet1!$J$2:$J$6</c:f>
              <c:numCache>
                <c:formatCode>0.0;;</c:formatCode>
                <c:ptCount val="5"/>
                <c:pt idx="0">
                  <c:v>0</c:v>
                </c:pt>
                <c:pt idx="1">
                  <c:v>0</c:v>
                </c:pt>
                <c:pt idx="2">
                  <c:v>0</c:v>
                </c:pt>
                <c:pt idx="3">
                  <c:v>0</c:v>
                </c:pt>
                <c:pt idx="4">
                  <c:v>9.8224621982850575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1.2211813347454985</c:v>
                </c:pt>
                <c:pt idx="1">
                  <c:v>0</c:v>
                </c:pt>
                <c:pt idx="2">
                  <c:v>1.3823579132275761</c:v>
                </c:pt>
                <c:pt idx="3">
                  <c:v>1.324486959149457</c:v>
                </c:pt>
                <c:pt idx="4">
                  <c:v>0.17753780171494249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(246)</c:v>
                </c:pt>
                <c:pt idx="3">
                  <c:v>Pilgrim Hospital (153)</c:v>
                </c:pt>
                <c:pt idx="4">
                  <c:v>Grantham &amp; District Hospital (55)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(246)</c:v>
                </c:pt>
                <c:pt idx="3">
                  <c:v>Pilgrim Hospital (153)</c:v>
                </c:pt>
                <c:pt idx="4">
                  <c:v>Grantham &amp; District Hospital (55)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(246)</c:v>
                </c:pt>
                <c:pt idx="3">
                  <c:v>Pilgrim Hospital (153)</c:v>
                </c:pt>
                <c:pt idx="4">
                  <c:v>Grantham &amp; District Hospital (55)</c:v>
                </c:pt>
              </c:strCache>
            </c:strRef>
          </c:cat>
          <c:val>
            <c:numRef>
              <c:f>Sheet1!$F$2:$F$6</c:f>
              <c:numCache>
                <c:formatCode>0.0;;</c:formatCode>
                <c:ptCount val="5"/>
                <c:pt idx="0">
                  <c:v>0</c:v>
                </c:pt>
                <c:pt idx="1">
                  <c:v>0</c:v>
                </c:pt>
                <c:pt idx="2">
                  <c:v>0</c:v>
                </c:pt>
                <c:pt idx="3">
                  <c:v>7.7360390169032982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(246)</c:v>
                </c:pt>
                <c:pt idx="3">
                  <c:v>Pilgrim Hospital (153)</c:v>
                </c:pt>
                <c:pt idx="4">
                  <c:v>Grantham &amp; District Hospital (55)</c:v>
                </c:pt>
              </c:strCache>
            </c:strRef>
          </c:cat>
          <c:val>
            <c:numRef>
              <c:f>Sheet1!$G$2:$G$6</c:f>
              <c:numCache>
                <c:formatCode>0.0;;</c:formatCode>
                <c:ptCount val="5"/>
                <c:pt idx="0">
                  <c:v>8.120795598559031</c:v>
                </c:pt>
                <c:pt idx="1">
                  <c:v>0</c:v>
                </c:pt>
                <c:pt idx="2">
                  <c:v>8.1808039605347957</c:v>
                </c:pt>
                <c:pt idx="3">
                  <c:v>0</c:v>
                </c:pt>
                <c:pt idx="4">
                  <c:v>8.6786982515507045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(246)</c:v>
                </c:pt>
                <c:pt idx="3">
                  <c:v>Pilgrim Hospital (153)</c:v>
                </c:pt>
                <c:pt idx="4">
                  <c:v>Grantham &amp; District Hospital (55)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(246)</c:v>
                </c:pt>
                <c:pt idx="3">
                  <c:v>Pilgrim Hospital (153)</c:v>
                </c:pt>
                <c:pt idx="4">
                  <c:v>Grantham &amp; District Hospital (55)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County Hospital Louth (-)</c:v>
                </c:pt>
                <c:pt idx="2">
                  <c:v>Lincoln County Hospital (246)</c:v>
                </c:pt>
                <c:pt idx="3">
                  <c:v>Pilgrim Hospital (153)</c:v>
                </c:pt>
                <c:pt idx="4">
                  <c:v>Grantham &amp; District Hospital (55)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1.879204401440969</c:v>
                </c:pt>
                <c:pt idx="1">
                  <c:v>0</c:v>
                </c:pt>
                <c:pt idx="2">
                  <c:v>1.8191960394652043</c:v>
                </c:pt>
                <c:pt idx="3">
                  <c:v>2.2639609830967018</c:v>
                </c:pt>
                <c:pt idx="4">
                  <c:v>1.3213017484492955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County Hospital Louth (-)</c:v>
                </c:pt>
                <c:pt idx="2">
                  <c:v>Lincoln County Hospital (-)</c:v>
                </c:pt>
                <c:pt idx="3">
                  <c:v>Pilgrim Hospital (-)</c:v>
                </c:pt>
                <c:pt idx="4">
                  <c:v>Grantham &amp; District Hospital (-)</c:v>
                </c:pt>
              </c:strCache>
            </c:strRef>
          </c:cat>
          <c:val>
            <c:numRef>
              <c:f>Sheet1!$D$2:$D$6</c:f>
              <c:numCache>
                <c:formatCode>0.0;;</c:formatCode>
                <c:ptCount val="5"/>
                <c:pt idx="0">
                  <c:v>7.8000245990843986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County Hospital Louth (-)</c:v>
                </c:pt>
                <c:pt idx="2">
                  <c:v>Lincoln County Hospital (-)</c:v>
                </c:pt>
                <c:pt idx="3">
                  <c:v>Pilgrim Hospital (-)</c:v>
                </c:pt>
                <c:pt idx="4">
                  <c:v>Grantham &amp; District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County Hospital Louth (-)</c:v>
                </c:pt>
                <c:pt idx="2">
                  <c:v>Lincoln County Hospital (-)</c:v>
                </c:pt>
                <c:pt idx="3">
                  <c:v>Pilgrim Hospital (-)</c:v>
                </c:pt>
                <c:pt idx="4">
                  <c:v>Grantham &amp; District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County Hospital Louth (-)</c:v>
                </c:pt>
                <c:pt idx="2">
                  <c:v>Lincoln County Hospital (-)</c:v>
                </c:pt>
                <c:pt idx="3">
                  <c:v>Pilgrim Hospital (-)</c:v>
                </c:pt>
                <c:pt idx="4">
                  <c:v>Grantham &amp; District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County Hospital Louth (-)</c:v>
                </c:pt>
                <c:pt idx="2">
                  <c:v>Lincoln County Hospital (-)</c:v>
                </c:pt>
                <c:pt idx="3">
                  <c:v>Pilgrim Hospital (-)</c:v>
                </c:pt>
                <c:pt idx="4">
                  <c:v>Grantham &amp; District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County Hospital Louth (-)</c:v>
                </c:pt>
                <c:pt idx="2">
                  <c:v>Lincoln County Hospital (-)</c:v>
                </c:pt>
                <c:pt idx="3">
                  <c:v>Pilgrim Hospital (-)</c:v>
                </c:pt>
                <c:pt idx="4">
                  <c:v>Grantham &amp; District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County Hospital Louth (-)</c:v>
                </c:pt>
                <c:pt idx="2">
                  <c:v>Lincoln County Hospital (-)</c:v>
                </c:pt>
                <c:pt idx="3">
                  <c:v>Pilgrim Hospital (-)</c:v>
                </c:pt>
                <c:pt idx="4">
                  <c:v>Grantham &amp; District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County Hospital Louth (-)</c:v>
                </c:pt>
                <c:pt idx="2">
                  <c:v>Lincoln County Hospital (-)</c:v>
                </c:pt>
                <c:pt idx="3">
                  <c:v>Pilgrim Hospital (-)</c:v>
                </c:pt>
                <c:pt idx="4">
                  <c:v>Grantham &amp; District Hospital (-)</c:v>
                </c:pt>
              </c:strCache>
            </c:strRef>
          </c:cat>
          <c:val>
            <c:numRef>
              <c:f>Sheet1!$D$2:$D$6</c:f>
              <c:numCache>
                <c:formatCode>0.0;;</c:formatCode>
                <c:ptCount val="5"/>
                <c:pt idx="0">
                  <c:v>7.8626924210874174</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County Hospital Louth (-)</c:v>
                </c:pt>
                <c:pt idx="2">
                  <c:v>Lincoln County Hospital (-)</c:v>
                </c:pt>
                <c:pt idx="3">
                  <c:v>Pilgrim Hospital (-)</c:v>
                </c:pt>
                <c:pt idx="4">
                  <c:v>Grantham &amp; District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County Hospital Louth (-)</c:v>
                </c:pt>
                <c:pt idx="2">
                  <c:v>Lincoln County Hospital (-)</c:v>
                </c:pt>
                <c:pt idx="3">
                  <c:v>Pilgrim Hospital (-)</c:v>
                </c:pt>
                <c:pt idx="4">
                  <c:v>Grantham &amp; District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County Hospital Louth (-)</c:v>
                </c:pt>
                <c:pt idx="2">
                  <c:v>Lincoln County Hospital (-)</c:v>
                </c:pt>
                <c:pt idx="3">
                  <c:v>Pilgrim Hospital (-)</c:v>
                </c:pt>
                <c:pt idx="4">
                  <c:v>Grantham &amp; District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County Hospital Louth (-)</c:v>
                </c:pt>
                <c:pt idx="2">
                  <c:v>Lincoln County Hospital (-)</c:v>
                </c:pt>
                <c:pt idx="3">
                  <c:v>Pilgrim Hospital (-)</c:v>
                </c:pt>
                <c:pt idx="4">
                  <c:v>Grantham &amp; District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County Hospital Louth (-)</c:v>
                </c:pt>
                <c:pt idx="2">
                  <c:v>Lincoln County Hospital (-)</c:v>
                </c:pt>
                <c:pt idx="3">
                  <c:v>Pilgrim Hospital (-)</c:v>
                </c:pt>
                <c:pt idx="4">
                  <c:v>Grantham &amp; District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c:v>
                </c:pt>
                <c:pt idx="1">
                  <c:v>County Hospital Louth (-)</c:v>
                </c:pt>
                <c:pt idx="2">
                  <c:v>Lincoln County Hospital (-)</c:v>
                </c:pt>
                <c:pt idx="3">
                  <c:v>Pilgrim Hospital (-)</c:v>
                </c:pt>
                <c:pt idx="4">
                  <c:v>Grantham &amp; District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(146)</c:v>
                </c:pt>
                <c:pt idx="1">
                  <c:v>County Hospital Louth (-)</c:v>
                </c:pt>
                <c:pt idx="2">
                  <c:v>Lincoln County Hospital (69)</c:v>
                </c:pt>
                <c:pt idx="3">
                  <c:v>Pilgrim Hospital (55)</c:v>
                </c:pt>
                <c:pt idx="4">
                  <c:v>Grantham &amp; District Hospital (-)</c:v>
                </c:pt>
              </c:strCache>
            </c:strRef>
          </c:cat>
          <c:val>
            <c:numRef>
              <c:f>Sheet1!$D$2:$D$6</c:f>
              <c:numCache>
                <c:formatCode>0.0;;</c:formatCode>
                <c:ptCount val="5"/>
                <c:pt idx="0">
                  <c:v>8.7466867574927143</c:v>
                </c:pt>
                <c:pt idx="1">
                  <c:v>0</c:v>
                </c:pt>
                <c:pt idx="2">
                  <c:v>9.326803385012294</c:v>
                </c:pt>
                <c:pt idx="3">
                  <c:v>7.8126995139727837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(146)</c:v>
                </c:pt>
                <c:pt idx="1">
                  <c:v>County Hospital Louth (-)</c:v>
                </c:pt>
                <c:pt idx="2">
                  <c:v>Lincoln County Hospital (69)</c:v>
                </c:pt>
                <c:pt idx="3">
                  <c:v>Pilgrim Hospital (55)</c:v>
                </c:pt>
                <c:pt idx="4">
                  <c:v>Grantham &amp; District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(146)</c:v>
                </c:pt>
                <c:pt idx="1">
                  <c:v>County Hospital Louth (-)</c:v>
                </c:pt>
                <c:pt idx="2">
                  <c:v>Lincoln County Hospital (69)</c:v>
                </c:pt>
                <c:pt idx="3">
                  <c:v>Pilgrim Hospital (55)</c:v>
                </c:pt>
                <c:pt idx="4">
                  <c:v>Grantham &amp; District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(146)</c:v>
                </c:pt>
                <c:pt idx="1">
                  <c:v>County Hospital Louth (-)</c:v>
                </c:pt>
                <c:pt idx="2">
                  <c:v>Lincoln County Hospital (69)</c:v>
                </c:pt>
                <c:pt idx="3">
                  <c:v>Pilgrim Hospital (55)</c:v>
                </c:pt>
                <c:pt idx="4">
                  <c:v>Grantham &amp; District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(146)</c:v>
                </c:pt>
                <c:pt idx="1">
                  <c:v>County Hospital Louth (-)</c:v>
                </c:pt>
                <c:pt idx="2">
                  <c:v>Lincoln County Hospital (69)</c:v>
                </c:pt>
                <c:pt idx="3">
                  <c:v>Pilgrim Hospital (55)</c:v>
                </c:pt>
                <c:pt idx="4">
                  <c:v>Grantham &amp; District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(146)</c:v>
                </c:pt>
                <c:pt idx="1">
                  <c:v>County Hospital Louth (-)</c:v>
                </c:pt>
                <c:pt idx="2">
                  <c:v>Lincoln County Hospital (69)</c:v>
                </c:pt>
                <c:pt idx="3">
                  <c:v>Pilgrim Hospital (55)</c:v>
                </c:pt>
                <c:pt idx="4">
                  <c:v>Grantham &amp; District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(146)</c:v>
                </c:pt>
                <c:pt idx="1">
                  <c:v>County Hospital Louth (-)</c:v>
                </c:pt>
                <c:pt idx="2">
                  <c:v>Lincoln County Hospital (69)</c:v>
                </c:pt>
                <c:pt idx="3">
                  <c:v>Pilgrim Hospital (55)</c:v>
                </c:pt>
                <c:pt idx="4">
                  <c:v>Grantham &amp; District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County Hospital Louth (-)</c:v>
                </c:pt>
                <c:pt idx="2">
                  <c:v>Lincoln County Hospital (52)</c:v>
                </c:pt>
                <c:pt idx="3">
                  <c:v>Pilgrim Hospital (41)</c:v>
                </c:pt>
                <c:pt idx="4">
                  <c:v>Grantham &amp; District Hospital (-)</c:v>
                </c:pt>
              </c:strCache>
            </c:strRef>
          </c:cat>
          <c:val>
            <c:numRef>
              <c:f>Sheet1!$D$2:$D$6</c:f>
              <c:numCache>
                <c:formatCode>0.0;;</c:formatCode>
                <c:ptCount val="5"/>
                <c:pt idx="0">
                  <c:v>7.9877939059179628</c:v>
                </c:pt>
                <c:pt idx="1">
                  <c:v>0</c:v>
                </c:pt>
                <c:pt idx="2">
                  <c:v>7.76634849780518</c:v>
                </c:pt>
                <c:pt idx="3">
                  <c:v>7.7426474549745246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County Hospital Louth (-)</c:v>
                </c:pt>
                <c:pt idx="2">
                  <c:v>Lincoln County Hospital (52)</c:v>
                </c:pt>
                <c:pt idx="3">
                  <c:v>Pilgrim Hospital (41)</c:v>
                </c:pt>
                <c:pt idx="4">
                  <c:v>Grantham &amp; District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County Hospital Louth (-)</c:v>
                </c:pt>
                <c:pt idx="2">
                  <c:v>Lincoln County Hospital (52)</c:v>
                </c:pt>
                <c:pt idx="3">
                  <c:v>Pilgrim Hospital (41)</c:v>
                </c:pt>
                <c:pt idx="4">
                  <c:v>Grantham &amp; District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County Hospital Louth (-)</c:v>
                </c:pt>
                <c:pt idx="2">
                  <c:v>Lincoln County Hospital (52)</c:v>
                </c:pt>
                <c:pt idx="3">
                  <c:v>Pilgrim Hospital (41)</c:v>
                </c:pt>
                <c:pt idx="4">
                  <c:v>Grantham &amp; District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County Hospital Louth (-)</c:v>
                </c:pt>
                <c:pt idx="2">
                  <c:v>Lincoln County Hospital (52)</c:v>
                </c:pt>
                <c:pt idx="3">
                  <c:v>Pilgrim Hospital (41)</c:v>
                </c:pt>
                <c:pt idx="4">
                  <c:v>Grantham &amp; District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County Hospital Louth (-)</c:v>
                </c:pt>
                <c:pt idx="2">
                  <c:v>Lincoln County Hospital (52)</c:v>
                </c:pt>
                <c:pt idx="3">
                  <c:v>Pilgrim Hospital (41)</c:v>
                </c:pt>
                <c:pt idx="4">
                  <c:v>Grantham &amp; District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County Hospital Louth (-)</c:v>
                </c:pt>
                <c:pt idx="2">
                  <c:v>Lincoln County Hospital (52)</c:v>
                </c:pt>
                <c:pt idx="3">
                  <c:v>Pilgrim Hospital (41)</c:v>
                </c:pt>
                <c:pt idx="4">
                  <c:v>Grantham &amp; District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County Hospital Louth (-)</c:v>
                </c:pt>
                <c:pt idx="2">
                  <c:v>Lincoln County Hospital (-)</c:v>
                </c:pt>
                <c:pt idx="3">
                  <c:v>Pilgrim Hospital (-)</c:v>
                </c:pt>
                <c:pt idx="4">
                  <c:v>Grantham &amp; District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County Hospital Louth (-)</c:v>
                </c:pt>
                <c:pt idx="2">
                  <c:v>Lincoln County Hospital (-)</c:v>
                </c:pt>
                <c:pt idx="3">
                  <c:v>Pilgrim Hospital (-)</c:v>
                </c:pt>
                <c:pt idx="4">
                  <c:v>Grantham &amp; District Hospital (-)</c:v>
                </c:pt>
              </c:strCache>
            </c:strRef>
          </c:cat>
          <c:val>
            <c:numRef>
              <c:f>Sheet1!$E$2:$E$6</c:f>
              <c:numCache>
                <c:formatCode>0.0;;</c:formatCode>
                <c:ptCount val="5"/>
                <c:pt idx="0">
                  <c:v>4.9466010846531647</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County Hospital Louth (-)</c:v>
                </c:pt>
                <c:pt idx="2">
                  <c:v>Lincoln County Hospital (-)</c:v>
                </c:pt>
                <c:pt idx="3">
                  <c:v>Pilgrim Hospital (-)</c:v>
                </c:pt>
                <c:pt idx="4">
                  <c:v>Grantham &amp; District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County Hospital Louth (-)</c:v>
                </c:pt>
                <c:pt idx="2">
                  <c:v>Lincoln County Hospital (-)</c:v>
                </c:pt>
                <c:pt idx="3">
                  <c:v>Pilgrim Hospital (-)</c:v>
                </c:pt>
                <c:pt idx="4">
                  <c:v>Grantham &amp; District Hospital (-)</c:v>
                </c:pt>
              </c:strCache>
            </c:strRef>
          </c:cat>
          <c:val>
            <c:numRef>
              <c:f>Sheet1!$G$2:$G$6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County Hospital Louth (-)</c:v>
                </c:pt>
                <c:pt idx="2">
                  <c:v>Lincoln County Hospital (-)</c:v>
                </c:pt>
                <c:pt idx="3">
                  <c:v>Pilgrim Hospital (-)</c:v>
                </c:pt>
                <c:pt idx="4">
                  <c:v>Grantham &amp; District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County Hospital Louth (-)</c:v>
                </c:pt>
                <c:pt idx="2">
                  <c:v>Lincoln County Hospital (-)</c:v>
                </c:pt>
                <c:pt idx="3">
                  <c:v>Pilgrim Hospital (-)</c:v>
                </c:pt>
                <c:pt idx="4">
                  <c:v>Grantham &amp; District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County Hospital Louth (-)</c:v>
                </c:pt>
                <c:pt idx="2">
                  <c:v>Lincoln County Hospital (-)</c:v>
                </c:pt>
                <c:pt idx="3">
                  <c:v>Pilgrim Hospital (-)</c:v>
                </c:pt>
                <c:pt idx="4">
                  <c:v>Grantham &amp; District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5.0533989153468353</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0.26349983833027402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0.66662640471389434</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0.18585045758461582</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1.9402523075812308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0.18585045758461582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0.66662640471389434</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0.55069066449612336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4.8434194080796686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County Hospital Louth (-)</c:v>
                </c:pt>
                <c:pt idx="2">
                  <c:v>Lincoln County Hospital (-)</c:v>
                </c:pt>
                <c:pt idx="3">
                  <c:v>Pilgrim Hospital (-)</c:v>
                </c:pt>
                <c:pt idx="4">
                  <c:v>Grantham &amp; District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County Hospital Louth (-)</c:v>
                </c:pt>
                <c:pt idx="2">
                  <c:v>Lincoln County Hospital (-)</c:v>
                </c:pt>
                <c:pt idx="3">
                  <c:v>Pilgrim Hospital (-)</c:v>
                </c:pt>
                <c:pt idx="4">
                  <c:v>Grantham &amp; District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County Hospital Louth (-)</c:v>
                </c:pt>
                <c:pt idx="2">
                  <c:v>Lincoln County Hospital (-)</c:v>
                </c:pt>
                <c:pt idx="3">
                  <c:v>Pilgrim Hospital (-)</c:v>
                </c:pt>
                <c:pt idx="4">
                  <c:v>Grantham &amp; District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County Hospital Louth (-)</c:v>
                </c:pt>
                <c:pt idx="2">
                  <c:v>Lincoln County Hospital (-)</c:v>
                </c:pt>
                <c:pt idx="3">
                  <c:v>Pilgrim Hospital (-)</c:v>
                </c:pt>
                <c:pt idx="4">
                  <c:v>Grantham &amp; District Hospital (-)</c:v>
                </c:pt>
              </c:strCache>
            </c:strRef>
          </c:cat>
          <c:val>
            <c:numRef>
              <c:f>Sheet1!$G$2:$G$6</c:f>
              <c:numCache>
                <c:formatCode>0.0;;</c:formatCode>
                <c:ptCount val="5"/>
                <c:pt idx="0">
                  <c:v>6.3552996852919561</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County Hospital Louth (-)</c:v>
                </c:pt>
                <c:pt idx="2">
                  <c:v>Lincoln County Hospital (-)</c:v>
                </c:pt>
                <c:pt idx="3">
                  <c:v>Pilgrim Hospital (-)</c:v>
                </c:pt>
                <c:pt idx="4">
                  <c:v>Grantham &amp; District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County Hospital Louth (-)</c:v>
                </c:pt>
                <c:pt idx="2">
                  <c:v>Lincoln County Hospital (-)</c:v>
                </c:pt>
                <c:pt idx="3">
                  <c:v>Pilgrim Hospital (-)</c:v>
                </c:pt>
                <c:pt idx="4">
                  <c:v>Grantham &amp; District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County Hospital Louth (-)</c:v>
                </c:pt>
                <c:pt idx="2">
                  <c:v>Lincoln County Hospital (-)</c:v>
                </c:pt>
                <c:pt idx="3">
                  <c:v>Pilgrim Hospital (-)</c:v>
                </c:pt>
                <c:pt idx="4">
                  <c:v>Grantham &amp; District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3.6447003147080439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(481)</c:v>
                </c:pt>
                <c:pt idx="1">
                  <c:v>County Hospital Louth (-)</c:v>
                </c:pt>
                <c:pt idx="2">
                  <c:v>Lincoln County Hospital (259)</c:v>
                </c:pt>
                <c:pt idx="3">
                  <c:v>Pilgrim Hospital (164)</c:v>
                </c:pt>
                <c:pt idx="4">
                  <c:v>Grantham &amp; District Hospital (58)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(481)</c:v>
                </c:pt>
                <c:pt idx="1">
                  <c:v>County Hospital Louth (-)</c:v>
                </c:pt>
                <c:pt idx="2">
                  <c:v>Lincoln County Hospital (259)</c:v>
                </c:pt>
                <c:pt idx="3">
                  <c:v>Pilgrim Hospital (164)</c:v>
                </c:pt>
                <c:pt idx="4">
                  <c:v>Grantham &amp; District Hospital (58)</c:v>
                </c:pt>
              </c:strCache>
            </c:strRef>
          </c:cat>
          <c:val>
            <c:numRef>
              <c:f>Sheet1!$E$2:$E$6</c:f>
              <c:numCache>
                <c:formatCode>0.0;;</c:formatCode>
                <c:ptCount val="5"/>
                <c:pt idx="0">
                  <c:v>0</c:v>
                </c:pt>
                <c:pt idx="1">
                  <c:v>0</c:v>
                </c:pt>
                <c:pt idx="2">
                  <c:v>6.0011046128142009</c:v>
                </c:pt>
                <c:pt idx="3">
                  <c:v>5.9182348059517684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(481)</c:v>
                </c:pt>
                <c:pt idx="1">
                  <c:v>County Hospital Louth (-)</c:v>
                </c:pt>
                <c:pt idx="2">
                  <c:v>Lincoln County Hospital (259)</c:v>
                </c:pt>
                <c:pt idx="3">
                  <c:v>Pilgrim Hospital (164)</c:v>
                </c:pt>
                <c:pt idx="4">
                  <c:v>Grantham &amp; District Hospital (58)</c:v>
                </c:pt>
              </c:strCache>
            </c:strRef>
          </c:cat>
          <c:val>
            <c:numRef>
              <c:f>Sheet1!$F$2:$F$6</c:f>
              <c:numCache>
                <c:formatCode>0.0;;</c:formatCode>
                <c:ptCount val="5"/>
                <c:pt idx="0">
                  <c:v>6.1446751582698109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(481)</c:v>
                </c:pt>
                <c:pt idx="1">
                  <c:v>County Hospital Louth (-)</c:v>
                </c:pt>
                <c:pt idx="2">
                  <c:v>Lincoln County Hospital (259)</c:v>
                </c:pt>
                <c:pt idx="3">
                  <c:v>Pilgrim Hospital (164)</c:v>
                </c:pt>
                <c:pt idx="4">
                  <c:v>Grantham &amp; District Hospital (58)</c:v>
                </c:pt>
              </c:strCache>
            </c:strRef>
          </c:cat>
          <c:val>
            <c:numRef>
              <c:f>Sheet1!$G$2:$G$6</c:f>
              <c:numCache>
                <c:formatCode>0.0;;</c:formatCode>
                <c:ptCount val="5"/>
                <c:pt idx="0">
                  <c:v>0</c:v>
                </c:pt>
                <c:pt idx="1">
                  <c:v>0</c:v>
                </c:pt>
                <c:pt idx="2">
                  <c:v>0</c:v>
                </c:pt>
                <c:pt idx="3">
                  <c:v>0</c:v>
                </c:pt>
                <c:pt idx="4">
                  <c:v>6.3312114219577973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(481)</c:v>
                </c:pt>
                <c:pt idx="1">
                  <c:v>County Hospital Louth (-)</c:v>
                </c:pt>
                <c:pt idx="2">
                  <c:v>Lincoln County Hospital (259)</c:v>
                </c:pt>
                <c:pt idx="3">
                  <c:v>Pilgrim Hospital (164)</c:v>
                </c:pt>
                <c:pt idx="4">
                  <c:v>Grantham &amp; District Hospital (58)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(481)</c:v>
                </c:pt>
                <c:pt idx="1">
                  <c:v>County Hospital Louth (-)</c:v>
                </c:pt>
                <c:pt idx="2">
                  <c:v>Lincoln County Hospital (259)</c:v>
                </c:pt>
                <c:pt idx="3">
                  <c:v>Pilgrim Hospital (164)</c:v>
                </c:pt>
                <c:pt idx="4">
                  <c:v>Grantham &amp; District Hospital (58)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(481)</c:v>
                </c:pt>
                <c:pt idx="1">
                  <c:v>County Hospital Louth (-)</c:v>
                </c:pt>
                <c:pt idx="2">
                  <c:v>Lincoln County Hospital (259)</c:v>
                </c:pt>
                <c:pt idx="3">
                  <c:v>Pilgrim Hospital (164)</c:v>
                </c:pt>
                <c:pt idx="4">
                  <c:v>Grantham &amp; District Hospital (58)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3.8553248417301891</c:v>
                </c:pt>
                <c:pt idx="1">
                  <c:v>0</c:v>
                </c:pt>
                <c:pt idx="2">
                  <c:v>3.9988953871857991</c:v>
                </c:pt>
                <c:pt idx="3">
                  <c:v>4.0817651940482316</c:v>
                </c:pt>
                <c:pt idx="4">
                  <c:v>3.6687885780422027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County Hospital Louth (-)</c:v>
                </c:pt>
                <c:pt idx="2">
                  <c:v>Lincoln County Hospital (178)</c:v>
                </c:pt>
                <c:pt idx="3">
                  <c:v>Pilgrim Hospital (114)</c:v>
                </c:pt>
                <c:pt idx="4">
                  <c:v>Grantham &amp; District Hospital (43)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County Hospital Louth (-)</c:v>
                </c:pt>
                <c:pt idx="2">
                  <c:v>Lincoln County Hospital (178)</c:v>
                </c:pt>
                <c:pt idx="3">
                  <c:v>Pilgrim Hospital (114)</c:v>
                </c:pt>
                <c:pt idx="4">
                  <c:v>Grantham &amp; District Hospital (43)</c:v>
                </c:pt>
              </c:strCache>
            </c:strRef>
          </c:cat>
          <c:val>
            <c:numRef>
              <c:f>Sheet1!$E$2:$E$6</c:f>
              <c:numCache>
                <c:formatCode>0.0;;</c:formatCode>
                <c:ptCount val="5"/>
                <c:pt idx="0">
                  <c:v>4.9000037401115781</c:v>
                </c:pt>
                <c:pt idx="1">
                  <c:v>0</c:v>
                </c:pt>
                <c:pt idx="2">
                  <c:v>4.7795960547137986</c:v>
                </c:pt>
                <c:pt idx="3">
                  <c:v>4.6793373152217761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County Hospital Louth (-)</c:v>
                </c:pt>
                <c:pt idx="2">
                  <c:v>Lincoln County Hospital (178)</c:v>
                </c:pt>
                <c:pt idx="3">
                  <c:v>Pilgrim Hospital (114)</c:v>
                </c:pt>
                <c:pt idx="4">
                  <c:v>Grantham &amp; District Hospital (43)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County Hospital Louth (-)</c:v>
                </c:pt>
                <c:pt idx="2">
                  <c:v>Lincoln County Hospital (178)</c:v>
                </c:pt>
                <c:pt idx="3">
                  <c:v>Pilgrim Hospital (114)</c:v>
                </c:pt>
                <c:pt idx="4">
                  <c:v>Grantham &amp; District Hospital (43)</c:v>
                </c:pt>
              </c:strCache>
            </c:strRef>
          </c:cat>
          <c:val>
            <c:numRef>
              <c:f>Sheet1!$G$2:$G$6</c:f>
              <c:numCache>
                <c:formatCode>0.0;;</c:formatCode>
                <c:ptCount val="5"/>
                <c:pt idx="0">
                  <c:v>0</c:v>
                </c:pt>
                <c:pt idx="1">
                  <c:v>0</c:v>
                </c:pt>
                <c:pt idx="2">
                  <c:v>0</c:v>
                </c:pt>
                <c:pt idx="3">
                  <c:v>0</c:v>
                </c:pt>
                <c:pt idx="4">
                  <c:v>5.2289831995631246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County Hospital Louth (-)</c:v>
                </c:pt>
                <c:pt idx="2">
                  <c:v>Lincoln County Hospital (178)</c:v>
                </c:pt>
                <c:pt idx="3">
                  <c:v>Pilgrim Hospital (114)</c:v>
                </c:pt>
                <c:pt idx="4">
                  <c:v>Grantham &amp; District Hospital (43)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County Hospital Louth (-)</c:v>
                </c:pt>
                <c:pt idx="2">
                  <c:v>Lincoln County Hospital (178)</c:v>
                </c:pt>
                <c:pt idx="3">
                  <c:v>Pilgrim Hospital (114)</c:v>
                </c:pt>
                <c:pt idx="4">
                  <c:v>Grantham &amp; District Hospital (43)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County Hospital Louth (-)</c:v>
                </c:pt>
                <c:pt idx="2">
                  <c:v>Lincoln County Hospital (178)</c:v>
                </c:pt>
                <c:pt idx="3">
                  <c:v>Pilgrim Hospital (114)</c:v>
                </c:pt>
                <c:pt idx="4">
                  <c:v>Grantham &amp; District Hospital (43)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5.0999962598884219</c:v>
                </c:pt>
                <c:pt idx="1">
                  <c:v>0</c:v>
                </c:pt>
                <c:pt idx="2">
                  <c:v>5.2204039452862014</c:v>
                </c:pt>
                <c:pt idx="3">
                  <c:v>5.3206626847782239</c:v>
                </c:pt>
                <c:pt idx="4">
                  <c:v>4.7710168004368754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County Hospital Louth (-)</c:v>
                </c:pt>
                <c:pt idx="2">
                  <c:v>Lincoln County Hospital (81)</c:v>
                </c:pt>
                <c:pt idx="3">
                  <c:v>Pilgrim Hospital (54)</c:v>
                </c:pt>
                <c:pt idx="4">
                  <c:v>Grantham &amp; District Hospital (30)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County Hospital Louth (-)</c:v>
                </c:pt>
                <c:pt idx="2">
                  <c:v>Lincoln County Hospital (81)</c:v>
                </c:pt>
                <c:pt idx="3">
                  <c:v>Pilgrim Hospital (54)</c:v>
                </c:pt>
                <c:pt idx="4">
                  <c:v>Grantham &amp; District Hospital (30)</c:v>
                </c:pt>
              </c:strCache>
            </c:strRef>
          </c:cat>
          <c:val>
            <c:numRef>
              <c:f>Sheet1!$E$2:$E$6</c:f>
              <c:numCache>
                <c:formatCode>0.0;;</c:formatCode>
                <c:ptCount val="5"/>
                <c:pt idx="0">
                  <c:v>0</c:v>
                </c:pt>
                <c:pt idx="1">
                  <c:v>0</c:v>
                </c:pt>
                <c:pt idx="2">
                  <c:v>0</c:v>
                </c:pt>
                <c:pt idx="3">
                  <c:v>6.6652042827416738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County Hospital Louth (-)</c:v>
                </c:pt>
                <c:pt idx="2">
                  <c:v>Lincoln County Hospital (81)</c:v>
                </c:pt>
                <c:pt idx="3">
                  <c:v>Pilgrim Hospital (54)</c:v>
                </c:pt>
                <c:pt idx="4">
                  <c:v>Grantham &amp; District Hospital (30)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County Hospital Louth (-)</c:v>
                </c:pt>
                <c:pt idx="2">
                  <c:v>Lincoln County Hospital (81)</c:v>
                </c:pt>
                <c:pt idx="3">
                  <c:v>Pilgrim Hospital (54)</c:v>
                </c:pt>
                <c:pt idx="4">
                  <c:v>Grantham &amp; District Hospital (30)</c:v>
                </c:pt>
              </c:strCache>
            </c:strRef>
          </c:cat>
          <c:val>
            <c:numRef>
              <c:f>Sheet1!$G$2:$G$6</c:f>
              <c:numCache>
                <c:formatCode>0.0;;</c:formatCode>
                <c:ptCount val="5"/>
                <c:pt idx="0">
                  <c:v>7.8056783367867926</c:v>
                </c:pt>
                <c:pt idx="1">
                  <c:v>0</c:v>
                </c:pt>
                <c:pt idx="2">
                  <c:v>7.6687627569388734</c:v>
                </c:pt>
                <c:pt idx="3">
                  <c:v>0</c:v>
                </c:pt>
                <c:pt idx="4">
                  <c:v>8.9638724592140147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County Hospital Louth (-)</c:v>
                </c:pt>
                <c:pt idx="2">
                  <c:v>Lincoln County Hospital (81)</c:v>
                </c:pt>
                <c:pt idx="3">
                  <c:v>Pilgrim Hospital (54)</c:v>
                </c:pt>
                <c:pt idx="4">
                  <c:v>Grantham &amp; District Hospital (30)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County Hospital Louth (-)</c:v>
                </c:pt>
                <c:pt idx="2">
                  <c:v>Lincoln County Hospital (81)</c:v>
                </c:pt>
                <c:pt idx="3">
                  <c:v>Pilgrim Hospital (54)</c:v>
                </c:pt>
                <c:pt idx="4">
                  <c:v>Grantham &amp; District Hospital (30)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County Hospital Louth (-)</c:v>
                </c:pt>
                <c:pt idx="2">
                  <c:v>Lincoln County Hospital (81)</c:v>
                </c:pt>
                <c:pt idx="3">
                  <c:v>Pilgrim Hospital (54)</c:v>
                </c:pt>
                <c:pt idx="4">
                  <c:v>Grantham &amp; District Hospital (30)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2.1943216632132074</c:v>
                </c:pt>
                <c:pt idx="1">
                  <c:v>0</c:v>
                </c:pt>
                <c:pt idx="2">
                  <c:v>2.3312372430611266</c:v>
                </c:pt>
                <c:pt idx="3">
                  <c:v>3.3347957172583262</c:v>
                </c:pt>
                <c:pt idx="4">
                  <c:v>1.0361275407859853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(492)</c:v>
                </c:pt>
                <c:pt idx="1">
                  <c:v>County Hospital Louth (-)</c:v>
                </c:pt>
                <c:pt idx="2">
                  <c:v>Lincoln County Hospital (269)</c:v>
                </c:pt>
                <c:pt idx="3">
                  <c:v>Pilgrim Hospital (163)</c:v>
                </c:pt>
                <c:pt idx="4">
                  <c:v>Grantham &amp; District Hospital (60)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(492)</c:v>
                </c:pt>
                <c:pt idx="1">
                  <c:v>County Hospital Louth (-)</c:v>
                </c:pt>
                <c:pt idx="2">
                  <c:v>Lincoln County Hospital (269)</c:v>
                </c:pt>
                <c:pt idx="3">
                  <c:v>Pilgrim Hospital (163)</c:v>
                </c:pt>
                <c:pt idx="4">
                  <c:v>Grantham &amp; District Hospital (60)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(492)</c:v>
                </c:pt>
                <c:pt idx="1">
                  <c:v>County Hospital Louth (-)</c:v>
                </c:pt>
                <c:pt idx="2">
                  <c:v>Lincoln County Hospital (269)</c:v>
                </c:pt>
                <c:pt idx="3">
                  <c:v>Pilgrim Hospital (163)</c:v>
                </c:pt>
                <c:pt idx="4">
                  <c:v>Grantham &amp; District Hospital (60)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(492)</c:v>
                </c:pt>
                <c:pt idx="1">
                  <c:v>County Hospital Louth (-)</c:v>
                </c:pt>
                <c:pt idx="2">
                  <c:v>Lincoln County Hospital (269)</c:v>
                </c:pt>
                <c:pt idx="3">
                  <c:v>Pilgrim Hospital (163)</c:v>
                </c:pt>
                <c:pt idx="4">
                  <c:v>Grantham &amp; District Hospital (60)</c:v>
                </c:pt>
              </c:strCache>
            </c:strRef>
          </c:cat>
          <c:val>
            <c:numRef>
              <c:f>Sheet1!$G$2:$G$6</c:f>
              <c:numCache>
                <c:formatCode>0.0;;</c:formatCode>
                <c:ptCount val="5"/>
                <c:pt idx="0">
                  <c:v>6.5904869218700037</c:v>
                </c:pt>
                <c:pt idx="1">
                  <c:v>0</c:v>
                </c:pt>
                <c:pt idx="2">
                  <c:v>6.5376745296419756</c:v>
                </c:pt>
                <c:pt idx="3">
                  <c:v>6.466235701772038</c:v>
                </c:pt>
                <c:pt idx="4">
                  <c:v>7.1618376690253056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(492)</c:v>
                </c:pt>
                <c:pt idx="1">
                  <c:v>County Hospital Louth (-)</c:v>
                </c:pt>
                <c:pt idx="2">
                  <c:v>Lincoln County Hospital (269)</c:v>
                </c:pt>
                <c:pt idx="3">
                  <c:v>Pilgrim Hospital (163)</c:v>
                </c:pt>
                <c:pt idx="4">
                  <c:v>Grantham &amp; District Hospital (60)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(492)</c:v>
                </c:pt>
                <c:pt idx="1">
                  <c:v>County Hospital Louth (-)</c:v>
                </c:pt>
                <c:pt idx="2">
                  <c:v>Lincoln County Hospital (269)</c:v>
                </c:pt>
                <c:pt idx="3">
                  <c:v>Pilgrim Hospital (163)</c:v>
                </c:pt>
                <c:pt idx="4">
                  <c:v>Grantham &amp; District Hospital (60)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(492)</c:v>
                </c:pt>
                <c:pt idx="1">
                  <c:v>County Hospital Louth (-)</c:v>
                </c:pt>
                <c:pt idx="2">
                  <c:v>Lincoln County Hospital (269)</c:v>
                </c:pt>
                <c:pt idx="3">
                  <c:v>Pilgrim Hospital (163)</c:v>
                </c:pt>
                <c:pt idx="4">
                  <c:v>Grantham &amp; District Hospital (60)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3.4095130781299963</c:v>
                </c:pt>
                <c:pt idx="1">
                  <c:v>0</c:v>
                </c:pt>
                <c:pt idx="2">
                  <c:v>3.4623254703580244</c:v>
                </c:pt>
                <c:pt idx="3">
                  <c:v>3.533764298227962</c:v>
                </c:pt>
                <c:pt idx="4">
                  <c:v>2.8381623309746944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County Hospital Louth (-)</c:v>
                </c:pt>
                <c:pt idx="2">
                  <c:v>Lincoln County Hospital (257)</c:v>
                </c:pt>
                <c:pt idx="3">
                  <c:v>Pilgrim Hospital (153)</c:v>
                </c:pt>
                <c:pt idx="4">
                  <c:v>Grantham &amp; District Hospital (57)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County Hospital Louth (-)</c:v>
                </c:pt>
                <c:pt idx="2">
                  <c:v>Lincoln County Hospital (257)</c:v>
                </c:pt>
                <c:pt idx="3">
                  <c:v>Pilgrim Hospital (153)</c:v>
                </c:pt>
                <c:pt idx="4">
                  <c:v>Grantham &amp; District Hospital (57)</c:v>
                </c:pt>
              </c:strCache>
            </c:strRef>
          </c:cat>
          <c:val>
            <c:numRef>
              <c:f>Sheet1!$E$2:$E$6</c:f>
              <c:numCache>
                <c:formatCode>0.0;;</c:formatCode>
                <c:ptCount val="5"/>
                <c:pt idx="0">
                  <c:v>0</c:v>
                </c:pt>
                <c:pt idx="1">
                  <c:v>0</c:v>
                </c:pt>
                <c:pt idx="2">
                  <c:v>7.2369253692628011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County Hospital Louth (-)</c:v>
                </c:pt>
                <c:pt idx="2">
                  <c:v>Lincoln County Hospital (257)</c:v>
                </c:pt>
                <c:pt idx="3">
                  <c:v>Pilgrim Hospital (153)</c:v>
                </c:pt>
                <c:pt idx="4">
                  <c:v>Grantham &amp; District Hospital (57)</c:v>
                </c:pt>
              </c:strCache>
            </c:strRef>
          </c:cat>
          <c:val>
            <c:numRef>
              <c:f>Sheet1!$F$2:$F$6</c:f>
              <c:numCache>
                <c:formatCode>0.0;;</c:formatCode>
                <c:ptCount val="5"/>
                <c:pt idx="0">
                  <c:v>0</c:v>
                </c:pt>
                <c:pt idx="1">
                  <c:v>0</c:v>
                </c:pt>
                <c:pt idx="2">
                  <c:v>0</c:v>
                </c:pt>
                <c:pt idx="3">
                  <c:v>7.2683229364272011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County Hospital Louth (-)</c:v>
                </c:pt>
                <c:pt idx="2">
                  <c:v>Lincoln County Hospital (257)</c:v>
                </c:pt>
                <c:pt idx="3">
                  <c:v>Pilgrim Hospital (153)</c:v>
                </c:pt>
                <c:pt idx="4">
                  <c:v>Grantham &amp; District Hospital (57)</c:v>
                </c:pt>
              </c:strCache>
            </c:strRef>
          </c:cat>
          <c:val>
            <c:numRef>
              <c:f>Sheet1!$G$2:$G$6</c:f>
              <c:numCache>
                <c:formatCode>0.0;;</c:formatCode>
                <c:ptCount val="5"/>
                <c:pt idx="0">
                  <c:v>7.4084935369745066</c:v>
                </c:pt>
                <c:pt idx="1">
                  <c:v>0</c:v>
                </c:pt>
                <c:pt idx="2">
                  <c:v>0</c:v>
                </c:pt>
                <c:pt idx="3">
                  <c:v>0</c:v>
                </c:pt>
                <c:pt idx="4">
                  <c:v>8.3649110101069031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County Hospital Louth (-)</c:v>
                </c:pt>
                <c:pt idx="2">
                  <c:v>Lincoln County Hospital (257)</c:v>
                </c:pt>
                <c:pt idx="3">
                  <c:v>Pilgrim Hospital (153)</c:v>
                </c:pt>
                <c:pt idx="4">
                  <c:v>Grantham &amp; District Hospital (57)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County Hospital Louth (-)</c:v>
                </c:pt>
                <c:pt idx="2">
                  <c:v>Lincoln County Hospital (257)</c:v>
                </c:pt>
                <c:pt idx="3">
                  <c:v>Pilgrim Hospital (153)</c:v>
                </c:pt>
                <c:pt idx="4">
                  <c:v>Grantham &amp; District Hospital (57)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County Hospital Louth (-)</c:v>
                </c:pt>
                <c:pt idx="2">
                  <c:v>Lincoln County Hospital (257)</c:v>
                </c:pt>
                <c:pt idx="3">
                  <c:v>Pilgrim Hospital (153)</c:v>
                </c:pt>
                <c:pt idx="4">
                  <c:v>Grantham &amp; District Hospital (57)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2.5915064630254934</c:v>
                </c:pt>
                <c:pt idx="1">
                  <c:v>0</c:v>
                </c:pt>
                <c:pt idx="2">
                  <c:v>2.7630746307371989</c:v>
                </c:pt>
                <c:pt idx="3">
                  <c:v>2.7316770635727989</c:v>
                </c:pt>
                <c:pt idx="4">
                  <c:v>1.6350889898930969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(342)</c:v>
                </c:pt>
                <c:pt idx="1">
                  <c:v>County Hospital Louth (-)</c:v>
                </c:pt>
                <c:pt idx="2">
                  <c:v>Lincoln County Hospital (184)</c:v>
                </c:pt>
                <c:pt idx="3">
                  <c:v>Pilgrim Hospital (109)</c:v>
                </c:pt>
                <c:pt idx="4">
                  <c:v>Grantham &amp; District Hospital (49)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(342)</c:v>
                </c:pt>
                <c:pt idx="1">
                  <c:v>County Hospital Louth (-)</c:v>
                </c:pt>
                <c:pt idx="2">
                  <c:v>Lincoln County Hospital (184)</c:v>
                </c:pt>
                <c:pt idx="3">
                  <c:v>Pilgrim Hospital (109)</c:v>
                </c:pt>
                <c:pt idx="4">
                  <c:v>Grantham &amp; District Hospital (49)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(342)</c:v>
                </c:pt>
                <c:pt idx="1">
                  <c:v>County Hospital Louth (-)</c:v>
                </c:pt>
                <c:pt idx="2">
                  <c:v>Lincoln County Hospital (184)</c:v>
                </c:pt>
                <c:pt idx="3">
                  <c:v>Pilgrim Hospital (109)</c:v>
                </c:pt>
                <c:pt idx="4">
                  <c:v>Grantham &amp; District Hospital (49)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(342)</c:v>
                </c:pt>
                <c:pt idx="1">
                  <c:v>County Hospital Louth (-)</c:v>
                </c:pt>
                <c:pt idx="2">
                  <c:v>Lincoln County Hospital (184)</c:v>
                </c:pt>
                <c:pt idx="3">
                  <c:v>Pilgrim Hospital (109)</c:v>
                </c:pt>
                <c:pt idx="4">
                  <c:v>Grantham &amp; District Hospital (49)</c:v>
                </c:pt>
              </c:strCache>
            </c:strRef>
          </c:cat>
          <c:val>
            <c:numRef>
              <c:f>Sheet1!$G$2:$G$6</c:f>
              <c:numCache>
                <c:formatCode>0.0;;</c:formatCode>
                <c:ptCount val="5"/>
                <c:pt idx="0">
                  <c:v>8.8977902754609133</c:v>
                </c:pt>
                <c:pt idx="1">
                  <c:v>0</c:v>
                </c:pt>
                <c:pt idx="2">
                  <c:v>9.0235493511501197</c:v>
                </c:pt>
                <c:pt idx="3">
                  <c:v>8.6328019065676038</c:v>
                </c:pt>
                <c:pt idx="4">
                  <c:v>8.7299279657357864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(342)</c:v>
                </c:pt>
                <c:pt idx="1">
                  <c:v>County Hospital Louth (-)</c:v>
                </c:pt>
                <c:pt idx="2">
                  <c:v>Lincoln County Hospital (184)</c:v>
                </c:pt>
                <c:pt idx="3">
                  <c:v>Pilgrim Hospital (109)</c:v>
                </c:pt>
                <c:pt idx="4">
                  <c:v>Grantham &amp; District Hospital (49)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(342)</c:v>
                </c:pt>
                <c:pt idx="1">
                  <c:v>County Hospital Louth (-)</c:v>
                </c:pt>
                <c:pt idx="2">
                  <c:v>Lincoln County Hospital (184)</c:v>
                </c:pt>
                <c:pt idx="3">
                  <c:v>Pilgrim Hospital (109)</c:v>
                </c:pt>
                <c:pt idx="4">
                  <c:v>Grantham &amp; District Hospital (49)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(342)</c:v>
                </c:pt>
                <c:pt idx="1">
                  <c:v>County Hospital Louth (-)</c:v>
                </c:pt>
                <c:pt idx="2">
                  <c:v>Lincoln County Hospital (184)</c:v>
                </c:pt>
                <c:pt idx="3">
                  <c:v>Pilgrim Hospital (109)</c:v>
                </c:pt>
                <c:pt idx="4">
                  <c:v>Grantham &amp; District Hospital (49)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1.1022097245390867</c:v>
                </c:pt>
                <c:pt idx="1">
                  <c:v>0</c:v>
                </c:pt>
                <c:pt idx="2">
                  <c:v>0.97645064884988031</c:v>
                </c:pt>
                <c:pt idx="3">
                  <c:v>1.3671980934323962</c:v>
                </c:pt>
                <c:pt idx="4">
                  <c:v>1.2700720342642136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County Hospital Louth (-)</c:v>
                </c:pt>
                <c:pt idx="2">
                  <c:v>Lincoln County Hospital (195)</c:v>
                </c:pt>
                <c:pt idx="3">
                  <c:v>Pilgrim Hospital (130)</c:v>
                </c:pt>
                <c:pt idx="4">
                  <c:v>Grantham &amp; District Hospital (47)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County Hospital Louth (-)</c:v>
                </c:pt>
                <c:pt idx="2">
                  <c:v>Lincoln County Hospital (195)</c:v>
                </c:pt>
                <c:pt idx="3">
                  <c:v>Pilgrim Hospital (130)</c:v>
                </c:pt>
                <c:pt idx="4">
                  <c:v>Grantham &amp; District Hospital (47)</c:v>
                </c:pt>
              </c:strCache>
            </c:strRef>
          </c:cat>
          <c:val>
            <c:numRef>
              <c:f>Sheet1!$E$2:$E$6</c:f>
              <c:numCache>
                <c:formatCode>0.0;;</c:formatCode>
                <c:ptCount val="5"/>
                <c:pt idx="0">
                  <c:v>0</c:v>
                </c:pt>
                <c:pt idx="1">
                  <c:v>0</c:v>
                </c:pt>
                <c:pt idx="2">
                  <c:v>0</c:v>
                </c:pt>
                <c:pt idx="3">
                  <c:v>3.5589171106087472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County Hospital Louth (-)</c:v>
                </c:pt>
                <c:pt idx="2">
                  <c:v>Lincoln County Hospital (195)</c:v>
                </c:pt>
                <c:pt idx="3">
                  <c:v>Pilgrim Hospital (130)</c:v>
                </c:pt>
                <c:pt idx="4">
                  <c:v>Grantham &amp; District Hospital (47)</c:v>
                </c:pt>
              </c:strCache>
            </c:strRef>
          </c:cat>
          <c:val>
            <c:numRef>
              <c:f>Sheet1!$F$2:$F$6</c:f>
              <c:numCache>
                <c:formatCode>0.0;;</c:formatCode>
                <c:ptCount val="5"/>
                <c:pt idx="0">
                  <c:v>0</c:v>
                </c:pt>
                <c:pt idx="1">
                  <c:v>0</c:v>
                </c:pt>
                <c:pt idx="2">
                  <c:v>3.913544359460154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County Hospital Louth (-)</c:v>
                </c:pt>
                <c:pt idx="2">
                  <c:v>Lincoln County Hospital (195)</c:v>
                </c:pt>
                <c:pt idx="3">
                  <c:v>Pilgrim Hospital (130)</c:v>
                </c:pt>
                <c:pt idx="4">
                  <c:v>Grantham &amp; District Hospital (47)</c:v>
                </c:pt>
              </c:strCache>
            </c:strRef>
          </c:cat>
          <c:val>
            <c:numRef>
              <c:f>Sheet1!$G$2:$G$6</c:f>
              <c:numCache>
                <c:formatCode>0.0;;</c:formatCode>
                <c:ptCount val="5"/>
                <c:pt idx="0">
                  <c:v>4.1182859989400313</c:v>
                </c:pt>
                <c:pt idx="1">
                  <c:v>0</c:v>
                </c:pt>
                <c:pt idx="2">
                  <c:v>0</c:v>
                </c:pt>
                <c:pt idx="3">
                  <c:v>0</c:v>
                </c:pt>
                <c:pt idx="4">
                  <c:v>5.3905747002063684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County Hospital Louth (-)</c:v>
                </c:pt>
                <c:pt idx="2">
                  <c:v>Lincoln County Hospital (195)</c:v>
                </c:pt>
                <c:pt idx="3">
                  <c:v>Pilgrim Hospital (130)</c:v>
                </c:pt>
                <c:pt idx="4">
                  <c:v>Grantham &amp; District Hospital (47)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County Hospital Louth (-)</c:v>
                </c:pt>
                <c:pt idx="2">
                  <c:v>Lincoln County Hospital (195)</c:v>
                </c:pt>
                <c:pt idx="3">
                  <c:v>Pilgrim Hospital (130)</c:v>
                </c:pt>
                <c:pt idx="4">
                  <c:v>Grantham &amp; District Hospital (47)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County Hospital Louth (-)</c:v>
                </c:pt>
                <c:pt idx="2">
                  <c:v>Lincoln County Hospital (195)</c:v>
                </c:pt>
                <c:pt idx="3">
                  <c:v>Pilgrim Hospital (130)</c:v>
                </c:pt>
                <c:pt idx="4">
                  <c:v>Grantham &amp; District Hospital (47)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5.8817140010599687</c:v>
                </c:pt>
                <c:pt idx="1">
                  <c:v>0</c:v>
                </c:pt>
                <c:pt idx="2">
                  <c:v>6.086455640539846</c:v>
                </c:pt>
                <c:pt idx="3">
                  <c:v>6.4410828893912528</c:v>
                </c:pt>
                <c:pt idx="4">
                  <c:v>4.6094252997936316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County Hospital Louth (-)</c:v>
                </c:pt>
                <c:pt idx="2">
                  <c:v>Lincoln County Hospital (245)</c:v>
                </c:pt>
                <c:pt idx="3">
                  <c:v>Pilgrim Hospital (148)</c:v>
                </c:pt>
                <c:pt idx="4">
                  <c:v>Grantham &amp; District Hospital (57)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County Hospital Louth (-)</c:v>
                </c:pt>
                <c:pt idx="2">
                  <c:v>Lincoln County Hospital (245)</c:v>
                </c:pt>
                <c:pt idx="3">
                  <c:v>Pilgrim Hospital (148)</c:v>
                </c:pt>
                <c:pt idx="4">
                  <c:v>Grantham &amp; District Hospital (57)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County Hospital Louth (-)</c:v>
                </c:pt>
                <c:pt idx="2">
                  <c:v>Lincoln County Hospital (245)</c:v>
                </c:pt>
                <c:pt idx="3">
                  <c:v>Pilgrim Hospital (148)</c:v>
                </c:pt>
                <c:pt idx="4">
                  <c:v>Grantham &amp; District Hospital (57)</c:v>
                </c:pt>
              </c:strCache>
            </c:strRef>
          </c:cat>
          <c:val>
            <c:numRef>
              <c:f>Sheet1!$F$2:$F$6</c:f>
              <c:numCache>
                <c:formatCode>0.0;;</c:formatCode>
                <c:ptCount val="5"/>
                <c:pt idx="0">
                  <c:v>0</c:v>
                </c:pt>
                <c:pt idx="1">
                  <c:v>0</c:v>
                </c:pt>
                <c:pt idx="2">
                  <c:v>0</c:v>
                </c:pt>
                <c:pt idx="3">
                  <c:v>5.9839918030052042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County Hospital Louth (-)</c:v>
                </c:pt>
                <c:pt idx="2">
                  <c:v>Lincoln County Hospital (245)</c:v>
                </c:pt>
                <c:pt idx="3">
                  <c:v>Pilgrim Hospital (148)</c:v>
                </c:pt>
                <c:pt idx="4">
                  <c:v>Grantham &amp; District Hospital (57)</c:v>
                </c:pt>
              </c:strCache>
            </c:strRef>
          </c:cat>
          <c:val>
            <c:numRef>
              <c:f>Sheet1!$G$2:$G$6</c:f>
              <c:numCache>
                <c:formatCode>0.0;;</c:formatCode>
                <c:ptCount val="5"/>
                <c:pt idx="0">
                  <c:v>6.3236072710677256</c:v>
                </c:pt>
                <c:pt idx="1">
                  <c:v>0</c:v>
                </c:pt>
                <c:pt idx="2">
                  <c:v>6.2928492659509558</c:v>
                </c:pt>
                <c:pt idx="3">
                  <c:v>0</c:v>
                </c:pt>
                <c:pt idx="4">
                  <c:v>7.014963036526189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County Hospital Louth (-)</c:v>
                </c:pt>
                <c:pt idx="2">
                  <c:v>Lincoln County Hospital (245)</c:v>
                </c:pt>
                <c:pt idx="3">
                  <c:v>Pilgrim Hospital (148)</c:v>
                </c:pt>
                <c:pt idx="4">
                  <c:v>Grantham &amp; District Hospital (57)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County Hospital Louth (-)</c:v>
                </c:pt>
                <c:pt idx="2">
                  <c:v>Lincoln County Hospital (245)</c:v>
                </c:pt>
                <c:pt idx="3">
                  <c:v>Pilgrim Hospital (148)</c:v>
                </c:pt>
                <c:pt idx="4">
                  <c:v>Grantham &amp; District Hospital (57)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County Hospital Louth (-)</c:v>
                </c:pt>
                <c:pt idx="2">
                  <c:v>Lincoln County Hospital (245)</c:v>
                </c:pt>
                <c:pt idx="3">
                  <c:v>Pilgrim Hospital (148)</c:v>
                </c:pt>
                <c:pt idx="4">
                  <c:v>Grantham &amp; District Hospital (57)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3.6763927289322744</c:v>
                </c:pt>
                <c:pt idx="1">
                  <c:v>0</c:v>
                </c:pt>
                <c:pt idx="2">
                  <c:v>3.7071507340490442</c:v>
                </c:pt>
                <c:pt idx="3">
                  <c:v>4.0160081969947958</c:v>
                </c:pt>
                <c:pt idx="4">
                  <c:v>2.985036963473811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County Hospital Louth (-)</c:v>
                </c:pt>
                <c:pt idx="2">
                  <c:v>Lincoln County Hospital (240)</c:v>
                </c:pt>
                <c:pt idx="3">
                  <c:v>Pilgrim Hospital (150)</c:v>
                </c:pt>
                <c:pt idx="4">
                  <c:v>Grantham &amp; District Hospital (53)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County Hospital Louth (-)</c:v>
                </c:pt>
                <c:pt idx="2">
                  <c:v>Lincoln County Hospital (240)</c:v>
                </c:pt>
                <c:pt idx="3">
                  <c:v>Pilgrim Hospital (150)</c:v>
                </c:pt>
                <c:pt idx="4">
                  <c:v>Grantham &amp; District Hospital (53)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County Hospital Louth (-)</c:v>
                </c:pt>
                <c:pt idx="2">
                  <c:v>Lincoln County Hospital (240)</c:v>
                </c:pt>
                <c:pt idx="3">
                  <c:v>Pilgrim Hospital (150)</c:v>
                </c:pt>
                <c:pt idx="4">
                  <c:v>Grantham &amp; District Hospital (53)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County Hospital Louth (-)</c:v>
                </c:pt>
                <c:pt idx="2">
                  <c:v>Lincoln County Hospital (240)</c:v>
                </c:pt>
                <c:pt idx="3">
                  <c:v>Pilgrim Hospital (150)</c:v>
                </c:pt>
                <c:pt idx="4">
                  <c:v>Grantham &amp; District Hospital (53)</c:v>
                </c:pt>
              </c:strCache>
            </c:strRef>
          </c:cat>
          <c:val>
            <c:numRef>
              <c:f>Sheet1!$G$2:$G$6</c:f>
              <c:numCache>
                <c:formatCode>0.0;;</c:formatCode>
                <c:ptCount val="5"/>
                <c:pt idx="0">
                  <c:v>7.2248483440450846</c:v>
                </c:pt>
                <c:pt idx="1">
                  <c:v>0</c:v>
                </c:pt>
                <c:pt idx="2">
                  <c:v>6.913887154129414</c:v>
                </c:pt>
                <c:pt idx="3">
                  <c:v>7.2918183736613358</c:v>
                </c:pt>
                <c:pt idx="4">
                  <c:v>8.0183053660090469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County Hospital Louth (-)</c:v>
                </c:pt>
                <c:pt idx="2">
                  <c:v>Lincoln County Hospital (240)</c:v>
                </c:pt>
                <c:pt idx="3">
                  <c:v>Pilgrim Hospital (150)</c:v>
                </c:pt>
                <c:pt idx="4">
                  <c:v>Grantham &amp; District Hospital (53)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County Hospital Louth (-)</c:v>
                </c:pt>
                <c:pt idx="2">
                  <c:v>Lincoln County Hospital (240)</c:v>
                </c:pt>
                <c:pt idx="3">
                  <c:v>Pilgrim Hospital (150)</c:v>
                </c:pt>
                <c:pt idx="4">
                  <c:v>Grantham &amp; District Hospital (53)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County Hospital Louth (-)</c:v>
                </c:pt>
                <c:pt idx="2">
                  <c:v>Lincoln County Hospital (240)</c:v>
                </c:pt>
                <c:pt idx="3">
                  <c:v>Pilgrim Hospital (150)</c:v>
                </c:pt>
                <c:pt idx="4">
                  <c:v>Grantham &amp; District Hospital (53)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2.7751516559549154</c:v>
                </c:pt>
                <c:pt idx="1">
                  <c:v>0</c:v>
                </c:pt>
                <c:pt idx="2">
                  <c:v>3.086112845870586</c:v>
                </c:pt>
                <c:pt idx="3">
                  <c:v>2.7081816263386642</c:v>
                </c:pt>
                <c:pt idx="4">
                  <c:v>1.9816946339909531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0.14285895387170289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0.59594494958020228</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0.16614499634507673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1.7345300987749344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0.16614499634507673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0.59594494958020316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1.1224721576969383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6.20148202544895</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County Hospital Louth (-)</c:v>
                </c:pt>
                <c:pt idx="2">
                  <c:v>Lincoln County Hospital (138)</c:v>
                </c:pt>
                <c:pt idx="3">
                  <c:v>Pilgrim Hospital (87)</c:v>
                </c:pt>
                <c:pt idx="4">
                  <c:v>Grantham &amp; District Hospital (35)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County Hospital Louth (-)</c:v>
                </c:pt>
                <c:pt idx="2">
                  <c:v>Lincoln County Hospital (138)</c:v>
                </c:pt>
                <c:pt idx="3">
                  <c:v>Pilgrim Hospital (87)</c:v>
                </c:pt>
                <c:pt idx="4">
                  <c:v>Grantham &amp; District Hospital (35)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County Hospital Louth (-)</c:v>
                </c:pt>
                <c:pt idx="2">
                  <c:v>Lincoln County Hospital (138)</c:v>
                </c:pt>
                <c:pt idx="3">
                  <c:v>Pilgrim Hospital (87)</c:v>
                </c:pt>
                <c:pt idx="4">
                  <c:v>Grantham &amp; District Hospital (35)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County Hospital Louth (-)</c:v>
                </c:pt>
                <c:pt idx="2">
                  <c:v>Lincoln County Hospital (138)</c:v>
                </c:pt>
                <c:pt idx="3">
                  <c:v>Pilgrim Hospital (87)</c:v>
                </c:pt>
                <c:pt idx="4">
                  <c:v>Grantham &amp; District Hospital (35)</c:v>
                </c:pt>
              </c:strCache>
            </c:strRef>
          </c:cat>
          <c:val>
            <c:numRef>
              <c:f>Sheet1!$G$2:$G$6</c:f>
              <c:numCache>
                <c:formatCode>0.0;;</c:formatCode>
                <c:ptCount val="5"/>
                <c:pt idx="0">
                  <c:v>7.7472813179002564</c:v>
                </c:pt>
                <c:pt idx="1">
                  <c:v>0</c:v>
                </c:pt>
                <c:pt idx="2">
                  <c:v>7.5571030189704249</c:v>
                </c:pt>
                <c:pt idx="3">
                  <c:v>7.3094510207024896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County Hospital Louth (-)</c:v>
                </c:pt>
                <c:pt idx="2">
                  <c:v>Lincoln County Hospital (138)</c:v>
                </c:pt>
                <c:pt idx="3">
                  <c:v>Pilgrim Hospital (87)</c:v>
                </c:pt>
                <c:pt idx="4">
                  <c:v>Grantham &amp; District Hospital (35)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County Hospital Louth (-)</c:v>
                </c:pt>
                <c:pt idx="2">
                  <c:v>Lincoln County Hospital (138)</c:v>
                </c:pt>
                <c:pt idx="3">
                  <c:v>Pilgrim Hospital (87)</c:v>
                </c:pt>
                <c:pt idx="4">
                  <c:v>Grantham &amp; District Hospital (35)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County Hospital Louth (-)</c:v>
                </c:pt>
                <c:pt idx="2">
                  <c:v>Lincoln County Hospital (138)</c:v>
                </c:pt>
                <c:pt idx="3">
                  <c:v>Pilgrim Hospital (87)</c:v>
                </c:pt>
                <c:pt idx="4">
                  <c:v>Grantham &amp; District Hospital (35)</c:v>
                </c:pt>
              </c:strCache>
            </c:strRef>
          </c:cat>
          <c:val>
            <c:numRef>
              <c:f>Sheet1!$J$2:$J$6</c:f>
              <c:numCache>
                <c:formatCode>0.0;;</c:formatCode>
                <c:ptCount val="5"/>
                <c:pt idx="0">
                  <c:v>0</c:v>
                </c:pt>
                <c:pt idx="1">
                  <c:v>0</c:v>
                </c:pt>
                <c:pt idx="2">
                  <c:v>0</c:v>
                </c:pt>
                <c:pt idx="3">
                  <c:v>0</c:v>
                </c:pt>
                <c:pt idx="4">
                  <c:v>9.737295848894286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2.2527186820997436</c:v>
                </c:pt>
                <c:pt idx="1">
                  <c:v>0</c:v>
                </c:pt>
                <c:pt idx="2">
                  <c:v>2.4428969810295751</c:v>
                </c:pt>
                <c:pt idx="3">
                  <c:v>2.6905489792975104</c:v>
                </c:pt>
                <c:pt idx="4">
                  <c:v>0.26270415110571399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(300)</c:v>
                </c:pt>
                <c:pt idx="1">
                  <c:v>County Hospital Louth (-)</c:v>
                </c:pt>
                <c:pt idx="2">
                  <c:v>Lincoln County Hospital (165)</c:v>
                </c:pt>
                <c:pt idx="3">
                  <c:v>Pilgrim Hospital (96)</c:v>
                </c:pt>
                <c:pt idx="4">
                  <c:v>Grantham &amp; District Hospital (39)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(300)</c:v>
                </c:pt>
                <c:pt idx="1">
                  <c:v>County Hospital Louth (-)</c:v>
                </c:pt>
                <c:pt idx="2">
                  <c:v>Lincoln County Hospital (165)</c:v>
                </c:pt>
                <c:pt idx="3">
                  <c:v>Pilgrim Hospital (96)</c:v>
                </c:pt>
                <c:pt idx="4">
                  <c:v>Grantham &amp; District Hospital (39)</c:v>
                </c:pt>
              </c:strCache>
            </c:strRef>
          </c:cat>
          <c:val>
            <c:numRef>
              <c:f>Sheet1!$E$2:$E$6</c:f>
              <c:numCache>
                <c:formatCode>0.0;;</c:formatCode>
                <c:ptCount val="5"/>
                <c:pt idx="0">
                  <c:v>0</c:v>
                </c:pt>
                <c:pt idx="1">
                  <c:v>0</c:v>
                </c:pt>
                <c:pt idx="2">
                  <c:v>0</c:v>
                </c:pt>
                <c:pt idx="3">
                  <c:v>5.3319129932972693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(300)</c:v>
                </c:pt>
                <c:pt idx="1">
                  <c:v>County Hospital Louth (-)</c:v>
                </c:pt>
                <c:pt idx="2">
                  <c:v>Lincoln County Hospital (165)</c:v>
                </c:pt>
                <c:pt idx="3">
                  <c:v>Pilgrim Hospital (96)</c:v>
                </c:pt>
                <c:pt idx="4">
                  <c:v>Grantham &amp; District Hospital (39)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(300)</c:v>
                </c:pt>
                <c:pt idx="1">
                  <c:v>County Hospital Louth (-)</c:v>
                </c:pt>
                <c:pt idx="2">
                  <c:v>Lincoln County Hospital (165)</c:v>
                </c:pt>
                <c:pt idx="3">
                  <c:v>Pilgrim Hospital (96)</c:v>
                </c:pt>
                <c:pt idx="4">
                  <c:v>Grantham &amp; District Hospital (39)</c:v>
                </c:pt>
              </c:strCache>
            </c:strRef>
          </c:cat>
          <c:val>
            <c:numRef>
              <c:f>Sheet1!$G$2:$G$6</c:f>
              <c:numCache>
                <c:formatCode>0.0;;</c:formatCode>
                <c:ptCount val="5"/>
                <c:pt idx="0">
                  <c:v>5.9183976874199526</c:v>
                </c:pt>
                <c:pt idx="1">
                  <c:v>0</c:v>
                </c:pt>
                <c:pt idx="2">
                  <c:v>5.8591076179555657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(300)</c:v>
                </c:pt>
                <c:pt idx="1">
                  <c:v>County Hospital Louth (-)</c:v>
                </c:pt>
                <c:pt idx="2">
                  <c:v>Lincoln County Hospital (165)</c:v>
                </c:pt>
                <c:pt idx="3">
                  <c:v>Pilgrim Hospital (96)</c:v>
                </c:pt>
                <c:pt idx="4">
                  <c:v>Grantham &amp; District Hospital (39)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(300)</c:v>
                </c:pt>
                <c:pt idx="1">
                  <c:v>County Hospital Louth (-)</c:v>
                </c:pt>
                <c:pt idx="2">
                  <c:v>Lincoln County Hospital (165)</c:v>
                </c:pt>
                <c:pt idx="3">
                  <c:v>Pilgrim Hospital (96)</c:v>
                </c:pt>
                <c:pt idx="4">
                  <c:v>Grantham &amp; District Hospital (39)</c:v>
                </c:pt>
              </c:strCache>
            </c:strRef>
          </c:cat>
          <c:val>
            <c:numRef>
              <c:f>Sheet1!$I$2:$I$6</c:f>
              <c:numCache>
                <c:formatCode>0.0;;</c:formatCode>
                <c:ptCount val="5"/>
                <c:pt idx="0">
                  <c:v>0</c:v>
                </c:pt>
                <c:pt idx="1">
                  <c:v>0</c:v>
                </c:pt>
                <c:pt idx="2">
                  <c:v>0</c:v>
                </c:pt>
                <c:pt idx="3">
                  <c:v>0</c:v>
                </c:pt>
                <c:pt idx="4">
                  <c:v>7.5916592940163401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(300)</c:v>
                </c:pt>
                <c:pt idx="1">
                  <c:v>County Hospital Louth (-)</c:v>
                </c:pt>
                <c:pt idx="2">
                  <c:v>Lincoln County Hospital (165)</c:v>
                </c:pt>
                <c:pt idx="3">
                  <c:v>Pilgrim Hospital (96)</c:v>
                </c:pt>
                <c:pt idx="4">
                  <c:v>Grantham &amp; District Hospital (39)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4.0816023125800474</c:v>
                </c:pt>
                <c:pt idx="1">
                  <c:v>0</c:v>
                </c:pt>
                <c:pt idx="2">
                  <c:v>4.1408923820444343</c:v>
                </c:pt>
                <c:pt idx="3">
                  <c:v>4.6680870067027307</c:v>
                </c:pt>
                <c:pt idx="4">
                  <c:v>2.4083407059836599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County Hospital Louth (-)</c:v>
                </c:pt>
                <c:pt idx="2">
                  <c:v>Lincoln County Hospital (266)</c:v>
                </c:pt>
                <c:pt idx="3">
                  <c:v>Pilgrim Hospital (159)</c:v>
                </c:pt>
                <c:pt idx="4">
                  <c:v>Grantham &amp; District Hospital (60)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County Hospital Louth (-)</c:v>
                </c:pt>
                <c:pt idx="2">
                  <c:v>Lincoln County Hospital (266)</c:v>
                </c:pt>
                <c:pt idx="3">
                  <c:v>Pilgrim Hospital (159)</c:v>
                </c:pt>
                <c:pt idx="4">
                  <c:v>Grantham &amp; District Hospital (60)</c:v>
                </c:pt>
              </c:strCache>
            </c:strRef>
          </c:cat>
          <c:val>
            <c:numRef>
              <c:f>Sheet1!$E$2:$E$6</c:f>
              <c:numCache>
                <c:formatCode>0.0;;</c:formatCode>
                <c:ptCount val="5"/>
                <c:pt idx="0">
                  <c:v>0</c:v>
                </c:pt>
                <c:pt idx="1">
                  <c:v>0</c:v>
                </c:pt>
                <c:pt idx="2">
                  <c:v>0</c:v>
                </c:pt>
                <c:pt idx="3">
                  <c:v>8.2399600050133017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County Hospital Louth (-)</c:v>
                </c:pt>
                <c:pt idx="2">
                  <c:v>Lincoln County Hospital (266)</c:v>
                </c:pt>
                <c:pt idx="3">
                  <c:v>Pilgrim Hospital (159)</c:v>
                </c:pt>
                <c:pt idx="4">
                  <c:v>Grantham &amp; District Hospital (60)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County Hospital Louth (-)</c:v>
                </c:pt>
                <c:pt idx="2">
                  <c:v>Lincoln County Hospital (266)</c:v>
                </c:pt>
                <c:pt idx="3">
                  <c:v>Pilgrim Hospital (159)</c:v>
                </c:pt>
                <c:pt idx="4">
                  <c:v>Grantham &amp; District Hospital (60)</c:v>
                </c:pt>
              </c:strCache>
            </c:strRef>
          </c:cat>
          <c:val>
            <c:numRef>
              <c:f>Sheet1!$G$2:$G$6</c:f>
              <c:numCache>
                <c:formatCode>0.0;;</c:formatCode>
                <c:ptCount val="5"/>
                <c:pt idx="0">
                  <c:v>8.9588016732640376</c:v>
                </c:pt>
                <c:pt idx="1">
                  <c:v>0</c:v>
                </c:pt>
                <c:pt idx="2">
                  <c:v>9.2377462866182078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County Hospital Louth (-)</c:v>
                </c:pt>
                <c:pt idx="2">
                  <c:v>Lincoln County Hospital (266)</c:v>
                </c:pt>
                <c:pt idx="3">
                  <c:v>Pilgrim Hospital (159)</c:v>
                </c:pt>
                <c:pt idx="4">
                  <c:v>Grantham &amp; District Hospital (60)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County Hospital Louth (-)</c:v>
                </c:pt>
                <c:pt idx="2">
                  <c:v>Lincoln County Hospital (266)</c:v>
                </c:pt>
                <c:pt idx="3">
                  <c:v>Pilgrim Hospital (159)</c:v>
                </c:pt>
                <c:pt idx="4">
                  <c:v>Grantham &amp; District Hospital (60)</c:v>
                </c:pt>
              </c:strCache>
            </c:strRef>
          </c:cat>
          <c:val>
            <c:numRef>
              <c:f>Sheet1!$I$2:$I$6</c:f>
              <c:numCache>
                <c:formatCode>0.0;;</c:formatCode>
                <c:ptCount val="5"/>
                <c:pt idx="0">
                  <c:v>0</c:v>
                </c:pt>
                <c:pt idx="1">
                  <c:v>0</c:v>
                </c:pt>
                <c:pt idx="2">
                  <c:v>0</c:v>
                </c:pt>
                <c:pt idx="3">
                  <c:v>0</c:v>
                </c:pt>
                <c:pt idx="4">
                  <c:v>9.7720553791120235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County Hospital Louth (-)</c:v>
                </c:pt>
                <c:pt idx="2">
                  <c:v>Lincoln County Hospital (266)</c:v>
                </c:pt>
                <c:pt idx="3">
                  <c:v>Pilgrim Hospital (159)</c:v>
                </c:pt>
                <c:pt idx="4">
                  <c:v>Grantham &amp; District Hospital (60)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1.0411983267359624</c:v>
                </c:pt>
                <c:pt idx="1">
                  <c:v>0</c:v>
                </c:pt>
                <c:pt idx="2">
                  <c:v>0.76225371338179215</c:v>
                </c:pt>
                <c:pt idx="3">
                  <c:v>1.7600399949866983</c:v>
                </c:pt>
                <c:pt idx="4">
                  <c:v>0.22794462088797651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County Hospital Louth (-)</c:v>
                </c:pt>
                <c:pt idx="2">
                  <c:v>Lincoln County Hospital (263)</c:v>
                </c:pt>
                <c:pt idx="3">
                  <c:v>Pilgrim Hospital (149)</c:v>
                </c:pt>
                <c:pt idx="4">
                  <c:v>Grantham &amp; District Hospital (58)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County Hospital Louth (-)</c:v>
                </c:pt>
                <c:pt idx="2">
                  <c:v>Lincoln County Hospital (263)</c:v>
                </c:pt>
                <c:pt idx="3">
                  <c:v>Pilgrim Hospital (149)</c:v>
                </c:pt>
                <c:pt idx="4">
                  <c:v>Grantham &amp; District Hospital (58)</c:v>
                </c:pt>
              </c:strCache>
            </c:strRef>
          </c:cat>
          <c:val>
            <c:numRef>
              <c:f>Sheet1!$E$2:$E$6</c:f>
              <c:numCache>
                <c:formatCode>0.0;;</c:formatCode>
                <c:ptCount val="5"/>
                <c:pt idx="0">
                  <c:v>0</c:v>
                </c:pt>
                <c:pt idx="1">
                  <c:v>0</c:v>
                </c:pt>
                <c:pt idx="2">
                  <c:v>0</c:v>
                </c:pt>
                <c:pt idx="3">
                  <c:v>8.4912279527055698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County Hospital Louth (-)</c:v>
                </c:pt>
                <c:pt idx="2">
                  <c:v>Lincoln County Hospital (263)</c:v>
                </c:pt>
                <c:pt idx="3">
                  <c:v>Pilgrim Hospital (149)</c:v>
                </c:pt>
                <c:pt idx="4">
                  <c:v>Grantham &amp; District Hospital (58)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County Hospital Louth (-)</c:v>
                </c:pt>
                <c:pt idx="2">
                  <c:v>Lincoln County Hospital (263)</c:v>
                </c:pt>
                <c:pt idx="3">
                  <c:v>Pilgrim Hospital (149)</c:v>
                </c:pt>
                <c:pt idx="4">
                  <c:v>Grantham &amp; District Hospital (58)</c:v>
                </c:pt>
              </c:strCache>
            </c:strRef>
          </c:cat>
          <c:val>
            <c:numRef>
              <c:f>Sheet1!$G$2:$G$6</c:f>
              <c:numCache>
                <c:formatCode>0.0;;</c:formatCode>
                <c:ptCount val="5"/>
                <c:pt idx="0">
                  <c:v>9.118314504075828</c:v>
                </c:pt>
                <c:pt idx="1">
                  <c:v>0</c:v>
                </c:pt>
                <c:pt idx="2">
                  <c:v>9.3674217784592564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County Hospital Louth (-)</c:v>
                </c:pt>
                <c:pt idx="2">
                  <c:v>Lincoln County Hospital (263)</c:v>
                </c:pt>
                <c:pt idx="3">
                  <c:v>Pilgrim Hospital (149)</c:v>
                </c:pt>
                <c:pt idx="4">
                  <c:v>Grantham &amp; District Hospital (58)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County Hospital Louth (-)</c:v>
                </c:pt>
                <c:pt idx="2">
                  <c:v>Lincoln County Hospital (263)</c:v>
                </c:pt>
                <c:pt idx="3">
                  <c:v>Pilgrim Hospital (149)</c:v>
                </c:pt>
                <c:pt idx="4">
                  <c:v>Grantham &amp; District Hospital (58)</c:v>
                </c:pt>
              </c:strCache>
            </c:strRef>
          </c:cat>
          <c:val>
            <c:numRef>
              <c:f>Sheet1!$I$2:$I$6</c:f>
              <c:numCache>
                <c:formatCode>0.0;;</c:formatCode>
                <c:ptCount val="5"/>
                <c:pt idx="0">
                  <c:v>0</c:v>
                </c:pt>
                <c:pt idx="1">
                  <c:v>0</c:v>
                </c:pt>
                <c:pt idx="2">
                  <c:v>0</c:v>
                </c:pt>
                <c:pt idx="3">
                  <c:v>0</c:v>
                </c:pt>
                <c:pt idx="4">
                  <c:v>9.7690851866628812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County Hospital Louth (-)</c:v>
                </c:pt>
                <c:pt idx="2">
                  <c:v>Lincoln County Hospital (263)</c:v>
                </c:pt>
                <c:pt idx="3">
                  <c:v>Pilgrim Hospital (149)</c:v>
                </c:pt>
                <c:pt idx="4">
                  <c:v>Grantham &amp; District Hospital (58)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0.881685495924172</c:v>
                </c:pt>
                <c:pt idx="1">
                  <c:v>0</c:v>
                </c:pt>
                <c:pt idx="2">
                  <c:v>0.63257822154074361</c:v>
                </c:pt>
                <c:pt idx="3">
                  <c:v>1.5087720472944302</c:v>
                </c:pt>
                <c:pt idx="4">
                  <c:v>0.23091481333711883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County Hospital Louth (-)</c:v>
                </c:pt>
                <c:pt idx="2">
                  <c:v>Lincoln County Hospital (266)</c:v>
                </c:pt>
                <c:pt idx="3">
                  <c:v>Pilgrim Hospital (159)</c:v>
                </c:pt>
                <c:pt idx="4">
                  <c:v>Grantham &amp; District Hospital (59)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County Hospital Louth (-)</c:v>
                </c:pt>
                <c:pt idx="2">
                  <c:v>Lincoln County Hospital (266)</c:v>
                </c:pt>
                <c:pt idx="3">
                  <c:v>Pilgrim Hospital (159)</c:v>
                </c:pt>
                <c:pt idx="4">
                  <c:v>Grantham &amp; District Hospital (59)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County Hospital Louth (-)</c:v>
                </c:pt>
                <c:pt idx="2">
                  <c:v>Lincoln County Hospital (266)</c:v>
                </c:pt>
                <c:pt idx="3">
                  <c:v>Pilgrim Hospital (159)</c:v>
                </c:pt>
                <c:pt idx="4">
                  <c:v>Grantham &amp; District Hospital (59)</c:v>
                </c:pt>
              </c:strCache>
            </c:strRef>
          </c:cat>
          <c:val>
            <c:numRef>
              <c:f>Sheet1!$F$2:$F$6</c:f>
              <c:numCache>
                <c:formatCode>0.0;;</c:formatCode>
                <c:ptCount val="5"/>
                <c:pt idx="0">
                  <c:v>0</c:v>
                </c:pt>
                <c:pt idx="1">
                  <c:v>0</c:v>
                </c:pt>
                <c:pt idx="2">
                  <c:v>0</c:v>
                </c:pt>
                <c:pt idx="3">
                  <c:v>7.6989791900167281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County Hospital Louth (-)</c:v>
                </c:pt>
                <c:pt idx="2">
                  <c:v>Lincoln County Hospital (266)</c:v>
                </c:pt>
                <c:pt idx="3">
                  <c:v>Pilgrim Hospital (159)</c:v>
                </c:pt>
                <c:pt idx="4">
                  <c:v>Grantham &amp; District Hospital (59)</c:v>
                </c:pt>
              </c:strCache>
            </c:strRef>
          </c:cat>
          <c:val>
            <c:numRef>
              <c:f>Sheet1!$G$2:$G$6</c:f>
              <c:numCache>
                <c:formatCode>0.0;;</c:formatCode>
                <c:ptCount val="5"/>
                <c:pt idx="0">
                  <c:v>8.1126010028097451</c:v>
                </c:pt>
                <c:pt idx="1">
                  <c:v>0</c:v>
                </c:pt>
                <c:pt idx="2">
                  <c:v>8.1320949312820119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County Hospital Louth (-)</c:v>
                </c:pt>
                <c:pt idx="2">
                  <c:v>Lincoln County Hospital (266)</c:v>
                </c:pt>
                <c:pt idx="3">
                  <c:v>Pilgrim Hospital (159)</c:v>
                </c:pt>
                <c:pt idx="4">
                  <c:v>Grantham &amp; District Hospital (59)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County Hospital Louth (-)</c:v>
                </c:pt>
                <c:pt idx="2">
                  <c:v>Lincoln County Hospital (266)</c:v>
                </c:pt>
                <c:pt idx="3">
                  <c:v>Pilgrim Hospital (159)</c:v>
                </c:pt>
                <c:pt idx="4">
                  <c:v>Grantham &amp; District Hospital (59)</c:v>
                </c:pt>
              </c:strCache>
            </c:strRef>
          </c:cat>
          <c:val>
            <c:numRef>
              <c:f>Sheet1!$I$2:$I$6</c:f>
              <c:numCache>
                <c:formatCode>0.0;;</c:formatCode>
                <c:ptCount val="5"/>
                <c:pt idx="0">
                  <c:v>0</c:v>
                </c:pt>
                <c:pt idx="1">
                  <c:v>0</c:v>
                </c:pt>
                <c:pt idx="2">
                  <c:v>0</c:v>
                </c:pt>
                <c:pt idx="3">
                  <c:v>0</c:v>
                </c:pt>
                <c:pt idx="4">
                  <c:v>9.0412465169914018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County Hospital Louth (-)</c:v>
                </c:pt>
                <c:pt idx="2">
                  <c:v>Lincoln County Hospital (266)</c:v>
                </c:pt>
                <c:pt idx="3">
                  <c:v>Pilgrim Hospital (159)</c:v>
                </c:pt>
                <c:pt idx="4">
                  <c:v>Grantham &amp; District Hospital (59)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1.8873989971902549</c:v>
                </c:pt>
                <c:pt idx="1">
                  <c:v>0</c:v>
                </c:pt>
                <c:pt idx="2">
                  <c:v>1.8679050687179881</c:v>
                </c:pt>
                <c:pt idx="3">
                  <c:v>2.3010208099832719</c:v>
                </c:pt>
                <c:pt idx="4">
                  <c:v>0.9587534830085982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6.8418973418643318</c:v>
                </c:pt>
                <c:pt idx="1">
                  <c:v>6.0895000572728701</c:v>
                </c:pt>
                <c:pt idx="2">
                  <c:v>5.7668430723428914</c:v>
                </c:pt>
                <c:pt idx="3">
                  <c:v>6.5047173521333823</c:v>
                </c:pt>
                <c:pt idx="4">
                  <c:v>6.20148202544895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6.5546986998261314</c:v>
                </c:pt>
                <c:pt idx="1">
                  <c:v>6.2187555305665674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8.2917598891608577</c:v>
                </c:pt>
                <c:pt idx="1">
                  <c:v>8.2816706779580276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8.4958936469815374</c:v>
                </c:pt>
                <c:pt idx="1">
                  <c:v>8.5231043977215926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8.848376790680021</c:v>
                </c:pt>
                <c:pt idx="1">
                  <c:v>8.8475623385765001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6.1956344982651679E-2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0.47901812569658908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0.13354667205275828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1.3942082359532915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0.13354667205275916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0.4790181256965873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0.27541271992121885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7.6378323637782684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3.4044292471793911</c:v>
                </c:pt>
                <c:pt idx="1">
                  <c:v>3.5672115820488748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5.7877177702125309</c:v>
                </c:pt>
                <c:pt idx="1">
                  <c:v>6.7619991217334672</c:v>
                </c:pt>
                <c:pt idx="2">
                  <c:v>6.4455648910008208</c:v>
                </c:pt>
                <c:pt idx="3">
                  <c:v>5.5171804094093106</c:v>
                </c:pt>
                <c:pt idx="4">
                  <c:v>5.549927877167212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9.1709349066407313</c:v>
                </c:pt>
                <c:pt idx="1">
                  <c:v>9.1024179036448416</c:v>
                </c:pt>
                <c:pt idx="2">
                  <c:v>9.0048365289622527</c:v>
                </c:pt>
                <c:pt idx="3">
                  <c:v>9.1782117446743641</c:v>
                </c:pt>
                <c:pt idx="4">
                  <c:v>8.9992136201103712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8.2415517244771461</c:v>
                </c:pt>
                <c:pt idx="1">
                  <c:v>7.8098058707354374</c:v>
                </c:pt>
                <c:pt idx="2">
                  <c:v>8.1848214191780873</c:v>
                </c:pt>
                <c:pt idx="3">
                  <c:v>8.5393535045659643</c:v>
                </c:pt>
                <c:pt idx="4">
                  <c:v>8.0919495554364911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8.3137613010295901</c:v>
                </c:pt>
                <c:pt idx="1">
                  <c:v>8.2213230076051946</c:v>
                </c:pt>
                <c:pt idx="2">
                  <c:v>8.1052404236143616</c:v>
                </c:pt>
                <c:pt idx="3">
                  <c:v>8.026504200527345</c:v>
                </c:pt>
                <c:pt idx="4">
                  <c:v>8.0651767633504434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9.5265024064175119</c:v>
                </c:pt>
                <c:pt idx="1">
                  <c:v>9.5192175603564415</c:v>
                </c:pt>
                <c:pt idx="2">
                  <c:v>9.5691711175238048</c:v>
                </c:pt>
                <c:pt idx="3">
                  <c:v>9.5933167071426411</c:v>
                </c:pt>
                <c:pt idx="4">
                  <c:v>9.5368754696491234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8.5145200717066896</c:v>
                </c:pt>
                <c:pt idx="1">
                  <c:v>8.2690196224667005</c:v>
                </c:pt>
                <c:pt idx="2">
                  <c:v>8.3620258988640881</c:v>
                </c:pt>
                <c:pt idx="3">
                  <c:v>8.4502768691422734</c:v>
                </c:pt>
                <c:pt idx="4">
                  <c:v>8.4067332680855085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8.9996334029482625</c:v>
                </c:pt>
                <c:pt idx="1">
                  <c:v>8.732013058580586</c:v>
                </c:pt>
                <c:pt idx="2">
                  <c:v>8.9301208034257176</c:v>
                </c:pt>
                <c:pt idx="3">
                  <c:v>9.1247302397680077</c:v>
                </c:pt>
                <c:pt idx="4">
                  <c:v>8.8493265270128418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8.2500671277550683</c:v>
                </c:pt>
                <c:pt idx="1">
                  <c:v>8.4045964054205111</c:v>
                </c:pt>
                <c:pt idx="2">
                  <c:v>8.3497881222196906</c:v>
                </c:pt>
                <c:pt idx="3">
                  <c:v>8.6391266919525389</c:v>
                </c:pt>
                <c:pt idx="4">
                  <c:v>8.5395502651447899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8.8540771194456855</c:v>
                </c:pt>
                <c:pt idx="1">
                  <c:v>8.8721599640437745</c:v>
                </c:pt>
                <c:pt idx="2">
                  <c:v>8.8093042100111933</c:v>
                </c:pt>
                <c:pt idx="3">
                  <c:v>8.7435738606758413</c:v>
                </c:pt>
                <c:pt idx="4">
                  <c:v>8.6229441323711722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0.14640759162593486</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0.64093408475500713</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0.17868763086937456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1.8654734168339591</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0.17868763086937633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0.64093408475500446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0.3333442543243752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6.9592666523761046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9.0777827787384577</c:v>
                </c:pt>
                <c:pt idx="1">
                  <c:v>9.0524008504187812</c:v>
                </c:pt>
                <c:pt idx="2">
                  <c:v>9.1337031240311504</c:v>
                </c:pt>
                <c:pt idx="3">
                  <c:v>9.028173373116843</c:v>
                </c:pt>
                <c:pt idx="4">
                  <c:v>8.8769215139439481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8.7353273672443379</c:v>
                </c:pt>
                <c:pt idx="1">
                  <c:v>8.6476726599954876</c:v>
                </c:pt>
                <c:pt idx="2">
                  <c:v>8.7718463750138884</c:v>
                </c:pt>
                <c:pt idx="3">
                  <c:v>8.8286532172241703</c:v>
                </c:pt>
                <c:pt idx="4">
                  <c:v>8.896480060164814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7.3649460949883148</c:v>
                </c:pt>
                <c:pt idx="1">
                  <c:v>7.0297263537765264</c:v>
                </c:pt>
                <c:pt idx="2">
                  <c:v>6.9360342988721833</c:v>
                </c:pt>
                <c:pt idx="3">
                  <c:v>7.4543777758467531</c:v>
                </c:pt>
                <c:pt idx="4">
                  <c:v>7.286485391159693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7.7773242147736914</c:v>
                </c:pt>
                <c:pt idx="1">
                  <c:v>7.5211199109444884</c:v>
                </c:pt>
                <c:pt idx="2">
                  <c:v>7.5571286951940158</c:v>
                </c:pt>
                <c:pt idx="3">
                  <c:v>7.857668789452501</c:v>
                </c:pt>
                <c:pt idx="4">
                  <c:v>7.4489810495083804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7.061403028838769</c:v>
                </c:pt>
                <c:pt idx="1">
                  <c:v>6.812063182143766</c:v>
                </c:pt>
                <c:pt idx="2">
                  <c:v>6.8379510038927744</c:v>
                </c:pt>
                <c:pt idx="3">
                  <c:v>6.9984939832509996</c:v>
                </c:pt>
                <c:pt idx="4">
                  <c:v>6.9400916689447101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8.6996705676053061</c:v>
                </c:pt>
                <c:pt idx="1">
                  <c:v>8.4278864577254264</c:v>
                </c:pt>
                <c:pt idx="2">
                  <c:v>8.7383534317467202</c:v>
                </c:pt>
                <c:pt idx="3">
                  <c:v>8.8210183709354641</c:v>
                </c:pt>
                <c:pt idx="4">
                  <c:v>8.6665616891523207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7.62979451034784</c:v>
                </c:pt>
                <c:pt idx="1">
                  <c:v>7.4330787219701921</c:v>
                </c:pt>
                <c:pt idx="2">
                  <c:v>7.5958650629444433</c:v>
                </c:pt>
                <c:pt idx="3">
                  <c:v>7.8254871863226034</c:v>
                </c:pt>
                <c:pt idx="4">
                  <c:v>7.6382232402347698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9.5254341484040452</c:v>
                </c:pt>
                <c:pt idx="1">
                  <c:v>9.3219481048550783</c:v>
                </c:pt>
                <c:pt idx="2">
                  <c:v>9.6012568647608649</c:v>
                </c:pt>
                <c:pt idx="3">
                  <c:v>9.6483410458224643</c:v>
                </c:pt>
                <c:pt idx="4">
                  <c:v>9.4714625315054448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8.8180047321762789</c:v>
                </c:pt>
                <c:pt idx="1">
                  <c:v>8.7583496714626463</c:v>
                </c:pt>
                <c:pt idx="2">
                  <c:v>8.8642274963753138</c:v>
                </c:pt>
                <c:pt idx="3">
                  <c:v>8.8394494015822858</c:v>
                </c:pt>
                <c:pt idx="4">
                  <c:v>8.7788186652545015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7.9873057051425711</c:v>
                </c:pt>
                <c:pt idx="1">
                  <c:v>7.9322753322432984</c:v>
                </c:pt>
                <c:pt idx="2">
                  <c:v>8.1440377372679205</c:v>
                </c:pt>
                <c:pt idx="3">
                  <c:v>8.1139859373265875</c:v>
                </c:pt>
                <c:pt idx="4">
                  <c:v>8.120795598559031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6.763144531922233</c:v>
                </c:pt>
                <c:pt idx="1">
                  <c:v>6.6172690335590083</c:v>
                </c:pt>
                <c:pt idx="2">
                  <c:v>6.8047462723246994</c:v>
                </c:pt>
                <c:pt idx="3">
                  <c:v>6.5384384192847724</c:v>
                </c:pt>
                <c:pt idx="4">
                  <c:v>6.1446751582698109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5.063304234822696</c:v>
                </c:pt>
                <c:pt idx="1">
                  <c:v>5.2352161106416126</c:v>
                </c:pt>
                <c:pt idx="2">
                  <c:v>4.9000037401115781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8.0132891983444168</c:v>
                </c:pt>
                <c:pt idx="1">
                  <c:v>8.5686025637060421</c:v>
                </c:pt>
                <c:pt idx="2">
                  <c:v>8.7740543246015577</c:v>
                </c:pt>
                <c:pt idx="3">
                  <c:v>8.5130107055842892</c:v>
                </c:pt>
                <c:pt idx="4">
                  <c:v>7.8056783367867926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6.6033183801906992</c:v>
                </c:pt>
                <c:pt idx="1">
                  <c:v>6.5705428400801242</c:v>
                </c:pt>
                <c:pt idx="2">
                  <c:v>6.4841427809953096</c:v>
                </c:pt>
                <c:pt idx="3">
                  <c:v>6.6268867194498569</c:v>
                </c:pt>
                <c:pt idx="4">
                  <c:v>6.5904869218700037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6.2968810004606643</c:v>
                </c:pt>
                <c:pt idx="1">
                  <c:v>7.7207137678247264</c:v>
                </c:pt>
                <c:pt idx="2">
                  <c:v>7.387215767889459</c:v>
                </c:pt>
                <c:pt idx="3">
                  <c:v>7.4131956423307503</c:v>
                </c:pt>
                <c:pt idx="4">
                  <c:v>7.4084935369745066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8.8644650357245762</c:v>
                </c:pt>
                <c:pt idx="1">
                  <c:v>8.8140626857874267</c:v>
                </c:pt>
                <c:pt idx="2">
                  <c:v>8.7201143988313685</c:v>
                </c:pt>
                <c:pt idx="3">
                  <c:v>8.8977902754609133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4.584494367133944</c:v>
                </c:pt>
                <c:pt idx="1">
                  <c:v>4.1149274129817934</c:v>
                </c:pt>
                <c:pt idx="2">
                  <c:v>3.8313869545313901</c:v>
                </c:pt>
                <c:pt idx="3">
                  <c:v>3.6854066448747518</c:v>
                </c:pt>
                <c:pt idx="4">
                  <c:v>4.1182859989400313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5.8394428292944456</c:v>
                </c:pt>
                <c:pt idx="1">
                  <c:v>6.3998753633457692</c:v>
                </c:pt>
                <c:pt idx="2">
                  <c:v>6.3130903393826889</c:v>
                </c:pt>
                <c:pt idx="3">
                  <c:v>6.3483561617680229</c:v>
                </c:pt>
                <c:pt idx="4">
                  <c:v>6.3236072710677256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6.818865387938378</c:v>
                </c:pt>
                <c:pt idx="1">
                  <c:v>7.1553013312714349</c:v>
                </c:pt>
                <c:pt idx="2">
                  <c:v>7.0232593950938922</c:v>
                </c:pt>
                <c:pt idx="3">
                  <c:v>7.1220770359381129</c:v>
                </c:pt>
                <c:pt idx="4">
                  <c:v>7.2248483440450846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7.7373197401228637</c:v>
                </c:pt>
                <c:pt idx="1">
                  <c:v>7.7718144789382286</c:v>
                </c:pt>
                <c:pt idx="2">
                  <c:v>8.0738133889462862</c:v>
                </c:pt>
                <c:pt idx="3">
                  <c:v>7.5889549178446929</c:v>
                </c:pt>
                <c:pt idx="4">
                  <c:v>7.7472813179002564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9.1892867069287227</c:v>
                </c:pt>
                <c:pt idx="1">
                  <c:v>8.9588016732640376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9.0060565002349513</c:v>
                </c:pt>
                <c:pt idx="1">
                  <c:v>8.9184522804186965</c:v>
                </c:pt>
                <c:pt idx="2">
                  <c:v>9.1012703114783289</c:v>
                </c:pt>
                <c:pt idx="3">
                  <c:v>9.1133392979627281</c:v>
                </c:pt>
                <c:pt idx="4">
                  <c:v>9.118314504075828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7.9908749127690406</c:v>
                </c:pt>
                <c:pt idx="1">
                  <c:v>7.8519380694701404</c:v>
                </c:pt>
                <c:pt idx="2">
                  <c:v>8.0207213506319714</c:v>
                </c:pt>
                <c:pt idx="3">
                  <c:v>8.1560597536774431</c:v>
                </c:pt>
                <c:pt idx="4">
                  <c:v>8.1126010028097451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7.1410637177355927</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0.8425531914893617</c:v>
                </c:pt>
                <c:pt idx="1">
                  <c:v>0.1574468085106383</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0.33611304634305705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0.10966470120491634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1.1448838616723265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0.10966470120491678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0.39335596176819898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1.286704121660935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3.5672115820488748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0.31181306355159855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0.21139399849535856</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5.8935066287789439E-2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0.61527369826503531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5.8935066287789439E-2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5.0116084051468945E-2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8.8475623385765001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0.23102013476718319</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0.2958514186061727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8.2481163566590965E-2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0.86109160032173193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8.2481163566590965E-2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0.2958514186061727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0.11914189914438644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8.5231043977215926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0.12462263193727097</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0.26792918195700643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7.4696652750129822E-2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0.77982241610058267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7.4696652750128933E-2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0.26792918195700643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0.38154168121480048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8.2816706779580276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8.6153669137473798E-2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0.15467444394534802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1.6147791654059844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0.15467444394534802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0.55480126230769855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1.3598893640473246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6.2187555305665674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3.1173419270173142E-2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0.2548463676909325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7.1049261946749098E-2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0.7417441755899894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7.1049261946749098E-2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0.2548463676909325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0.26088675589280186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8.9992136201103712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0.37930569894367938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0.16931873403361486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1.7676634682262264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0.16931873403361486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0.60732881902185731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0.77979020484965211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5.549927877167212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7.9866607582534783</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3.3932135728542909E-2</c:v>
                </c:pt>
                <c:pt idx="1">
                  <c:v>6.3872255489021951E-2</c:v>
                </c:pt>
                <c:pt idx="2">
                  <c:v>0.2415169660678643</c:v>
                </c:pt>
                <c:pt idx="3">
                  <c:v>0.66067864271457077</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4.3232595568250431E-2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0.17962279341594822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5.0077491849888744E-2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0.52280188266628258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5.0077491849888744E-2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0.15965598566561745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9.5368754696491234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1.8036986350737472E-2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0.61772433945100769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0.17221692740688255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1.79792019427029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0.17221692740688255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0.6177243394510068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0.46622291590390752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6.5077387568518708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0.16992613687486369</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0.42296004070335425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0.11791809707637224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1.2310481390870587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0.11791809707637313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0.42296004070335513</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0.23037924541906207</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7.7315632459794621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0.53436220010265689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0.31437558361779327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8.764556227542819E-2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0.91500718730667074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8.7645562275429967E-2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0.31437558361779061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0.58937909768586216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8.0651767633504434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0.30303653693126087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0.10770190769971411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1.1243925770273142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0.10770190769971322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0.38631562409793929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0.46472526141563719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8.0919495554364911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8.598536686747714</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0.19965909172474028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7.4231113461859621E-2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0.77496225223511317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7.4231113461859621E-2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0.26625934059086021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0.15113298907967554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8.5395502651447899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0.21860063929052131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6.1346019280444253E-2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0.64044370413030904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6.1346019280444253E-2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0.22004183798047627</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0.15047951824729111</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8.8493265270128418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0.93413173652694614</c:v>
                </c:pt>
                <c:pt idx="1">
                  <c:v>5.9880239520958087E-3</c:v>
                </c:pt>
                <c:pt idx="2">
                  <c:v>1.996007984031936E-3</c:v>
                </c:pt>
                <c:pt idx="3">
                  <c:v>1.996007984031936E-3</c:v>
                </c:pt>
                <c:pt idx="4">
                  <c:v>0</c:v>
                </c:pt>
                <c:pt idx="5">
                  <c:v>5.5888223552894217E-2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0.25609965752371888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7.1952536241825626E-2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0.75117423058245691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7.1952536241825626E-2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0.25808631933604431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0.39301757107528346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8.4067332680855085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8.420707774409907</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0.26242538255261572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0.36689517812943517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0.1022876325611648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1.0678683157046382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0.1022876325611648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0.36689517812943429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0.79394808002596484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7.286485391159693</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0.13217441036405742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0.26955206334325776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7.5149099947102727E-2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0.78454590039754279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7.5149099947102727E-2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0.26955206334325688</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0.14606052708687933</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8.896480060164814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0.12630524379259001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0.19283011044256426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5.3759593092060243E-2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0.56124249521424829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5.3759593092060243E-2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0.19283011044256426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0.38654260446825184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8.8769215139439481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8.018332509163173E-2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0.24066419373823855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6.709537788212927E-2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0.70046618908412839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6.709537788212927E-2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0.24066419373823855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0.42248031665072538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8.6229441323711722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0.2428571428571428</c:v>
                </c:pt>
                <c:pt idx="1">
                  <c:v>6.1224489795918373E-3</c:v>
                </c:pt>
                <c:pt idx="2">
                  <c:v>0.6959183673469389</c:v>
                </c:pt>
                <c:pt idx="3">
                  <c:v>2.040816326530612E-3</c:v>
                </c:pt>
                <c:pt idx="4">
                  <c:v>0</c:v>
                </c:pt>
                <c:pt idx="5">
                  <c:v>4.0816326530612249E-3</c:v>
                </c:pt>
                <c:pt idx="6">
                  <c:v>0</c:v>
                </c:pt>
                <c:pt idx="7">
                  <c:v>2.6530612244897962E-2</c:v>
                </c:pt>
                <c:pt idx="8">
                  <c:v>2.244897959183673E-2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8.15213349187988</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0.24256983152367972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0.3202468559386924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8.9282429101776195E-2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0.93209584384428634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8.9282429101775307E-2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0.32024685593869151</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0.65712234332517205</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7.6382232402347698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0.19653324622700374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6.186705884278787E-2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0.64588328295254627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6.186705884278787E-2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0.22191075310005104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0.29388699255176043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8.6665616891523207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0.14507690570859655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0.27080007827157981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7.5497037178302584E-2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0.78817831553659268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7.5497037178303472E-2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0.27080007827157893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0.56640689401027533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6.9400916689447101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0.16943629679625527</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0.27143067928226117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7.5672844025374886E-2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0.79001371398088605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7.5672844025376662E-2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0.27143067928226117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0.60309874754609005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7.4489810495083804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0.30970182424776738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0.23978699543524229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6.6850821553649631E-2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0.69791305584553687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6.6850821553650519E-2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0.23978699543524229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0.65756326269367271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8.120795598559031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0.31576128149204052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0.18690352233727303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5.2107304638596474E-2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0.54399283908593077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5.2107304638596474E-2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0.18690352233727303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0.34618815037070583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8.7788186652545015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2.6753727958855222E-2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0.14161843212006886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3.9482160061192317E-2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0.41218812782390657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3.9482160061192317E-2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0.14161843212006886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5.4970601908035377E-2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9.4714625315054448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7.8626924210874174</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8.1256811006035328</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42</c:v>
                </c:pt>
                <c:pt idx="4" formatCode="0">
                  <c:v>2</c:v>
                </c:pt>
                <c:pt idx="5" formatCode="0">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8.7466867574927143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7.9877939059179628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7.8000245990843986</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5.6509503849725604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0.52600730044039334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0.204731507349182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2.1373677780049505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0.204731507349182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0.62472835920653402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6.3552996852919561</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0.49019659158353424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0.22532976877326583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2.3524106935815503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0.22532976877326494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0.47047411662409111</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4.9466010846531647</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6.6435953262587866</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8.2693222054697202E-4</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0.30974378642256095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8.6354251847150287E-2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0.90152609034929299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8.6354251847150287E-2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0.30974378642256095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0.78905116318284296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6.5904869218700037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1.016449560017807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0.51669834040299545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0.1440516341958018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1.5038785445658638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0.14405163419580091</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0.51669834040299634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1.8243698636625894E-2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7.8056783367867926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5.8494610696163463E-2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0.35206243141520321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9.8152373674651017E-2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1.0246968018903795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9.8152373674651905E-2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0.35206243141520321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1.0526990147480966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4.9000037401115781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0.29073866758256273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8.7780531857213795E-2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0.91641625051756126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8.7780531857212907E-2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0.31485970557379783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0.52824757421648449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6.1446751582698109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0.31391283476899012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0.29263206886120763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8.1583632927246796E-2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0.85172150827705551</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8.1583632927246796E-2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0.29263206886120763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1.3734908035547901</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6.3236072710677256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0.33668723818309276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0.10928376925521643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1.1409069863713932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0.10928376925521643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0.39198959819089652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0.4497845358925332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4.1182859989400313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5.8077237680427274E-2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0.14421281484693615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4.0205454568473797E-2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0.41973921946527781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4.0205454568473797E-2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0.14421281484693615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0.19837131455902224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8.8977902754609133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6.3515507573903562E-3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0.38412496624151071</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0.10709116866785262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1.1180165485186953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0.10709116866785173</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0.38412496624150982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0.58723699438640509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7.4084935369745066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4.9466010846531647</c:v>
                </c:pt>
                <c:pt idx="1">
                  <c:v>5.549927877167212</c:v>
                </c:pt>
                <c:pt idx="2">
                  <c:v>6.3552996852919561</c:v>
                </c:pt>
                <c:pt idx="3" formatCode="General">
                  <c:v>4.8434194080796686</c:v>
                </c:pt>
                <c:pt idx="4">
                  <c:v>4.9000037401115781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6.7874547888115169</c:v>
                </c:pt>
                <c:pt idx="1">
                  <c:v>6.5850200196343787</c:v>
                </c:pt>
                <c:pt idx="2">
                  <c:v>7.2955149638519314</c:v>
                </c:pt>
                <c:pt idx="3" formatCode="General">
                  <c:v>5.6373932418186374</c:v>
                </c:pt>
                <c:pt idx="4">
                  <c:v>5.6369996917650518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0.40975016663548214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0.3829773995048491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0.10677123564148427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1.1146764932896076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0.10677123564148427</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0.3829773995048491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0.39669374268684621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5.9183976874199526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0.11766255873715448</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0.36392707171100369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0.10146014668282977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1.059229480988841</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0.10146014668283065</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0.36392707171100369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0.31479001380545313</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7.7472813179002564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0.640443408016802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0.50172800395175088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0.13987801631930363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1.4603065683594005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0.13987801631930452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0.50172800395175088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0.65879532947418262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7.2248483440450846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8.9588016732640376</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0.33474850685585622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0.20890315329777387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5.8240637269571849E-2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0.60802395821833954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5.8240637269571849E-2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0.20890315329777387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0.20857868472577579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8.9588016732640376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9.118314504075828</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8.7466867574927143</c:v>
                </c:pt>
                <c:pt idx="1">
                  <c:v>8.1256811006035328</c:v>
                </c:pt>
                <c:pt idx="2">
                  <c:v>6.5077387568518708</c:v>
                </c:pt>
                <c:pt idx="3">
                  <c:v>8.896480060164814</c:v>
                </c:pt>
                <c:pt idx="4">
                  <c:v>8.5231043977215926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8.3932249382655506</c:v>
                </c:pt>
                <c:pt idx="1">
                  <c:v>7.8576054915094913</c:v>
                </c:pt>
                <c:pt idx="2">
                  <c:v>6.3030187844839478</c:v>
                </c:pt>
                <c:pt idx="3">
                  <c:v>8.7279303199679497</c:v>
                </c:pt>
                <c:pt idx="4">
                  <c:v>8.3573565174024438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0.18343285944087562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0.17897014531823885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4.9895538439788112E-2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0.52090231497940209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4.9895538439788112E-2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0.17897014531823885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0.23438389212280519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9.118314504075828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8.1126010028097451</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8.0239010090480178E-2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0.26463934313878745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7.3779470284176085E-2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0.77024716178499641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7.3779470284176085E-2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0.26463934313878568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0.53356427078953139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8.1126010028097451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(126)</c:v>
                </c:pt>
                <c:pt idx="1">
                  <c:v>County Hospital Louth (-)</c:v>
                </c:pt>
                <c:pt idx="2">
                  <c:v>Lincoln County Hospital (60)</c:v>
                </c:pt>
                <c:pt idx="3">
                  <c:v>Pilgrim Hospital (-)</c:v>
                </c:pt>
                <c:pt idx="4">
                  <c:v>Grantham &amp; District Hospital (37)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(126)</c:v>
                </c:pt>
                <c:pt idx="1">
                  <c:v>County Hospital Louth (-)</c:v>
                </c:pt>
                <c:pt idx="2">
                  <c:v>Lincoln County Hospital (60)</c:v>
                </c:pt>
                <c:pt idx="3">
                  <c:v>Pilgrim Hospital (-)</c:v>
                </c:pt>
                <c:pt idx="4">
                  <c:v>Grantham &amp; District Hospital (37)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(126)</c:v>
                </c:pt>
                <c:pt idx="1">
                  <c:v>County Hospital Louth (-)</c:v>
                </c:pt>
                <c:pt idx="2">
                  <c:v>Lincoln County Hospital (60)</c:v>
                </c:pt>
                <c:pt idx="3">
                  <c:v>Pilgrim Hospital (-)</c:v>
                </c:pt>
                <c:pt idx="4">
                  <c:v>Grantham &amp; District Hospital (37)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(126)</c:v>
                </c:pt>
                <c:pt idx="1">
                  <c:v>County Hospital Louth (-)</c:v>
                </c:pt>
                <c:pt idx="2">
                  <c:v>Lincoln County Hospital (60)</c:v>
                </c:pt>
                <c:pt idx="3">
                  <c:v>Pilgrim Hospital (-)</c:v>
                </c:pt>
                <c:pt idx="4">
                  <c:v>Grantham &amp; District Hospital (37)</c:v>
                </c:pt>
              </c:strCache>
            </c:strRef>
          </c:cat>
          <c:val>
            <c:numRef>
              <c:f>Sheet1!$G$2:$G$6</c:f>
              <c:numCache>
                <c:formatCode>0.0;;</c:formatCode>
                <c:ptCount val="5"/>
                <c:pt idx="0">
                  <c:v>6.9592666523761046</c:v>
                </c:pt>
                <c:pt idx="1">
                  <c:v>0</c:v>
                </c:pt>
                <c:pt idx="2">
                  <c:v>6.9276684226345839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(126)</c:v>
                </c:pt>
                <c:pt idx="1">
                  <c:v>County Hospital Louth (-)</c:v>
                </c:pt>
                <c:pt idx="2">
                  <c:v>Lincoln County Hospital (60)</c:v>
                </c:pt>
                <c:pt idx="3">
                  <c:v>Pilgrim Hospital (-)</c:v>
                </c:pt>
                <c:pt idx="4">
                  <c:v>Grantham &amp; District Hospital (37)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(126)</c:v>
                </c:pt>
                <c:pt idx="1">
                  <c:v>County Hospital Louth (-)</c:v>
                </c:pt>
                <c:pt idx="2">
                  <c:v>Lincoln County Hospital (60)</c:v>
                </c:pt>
                <c:pt idx="3">
                  <c:v>Pilgrim Hospital (-)</c:v>
                </c:pt>
                <c:pt idx="4">
                  <c:v>Grantham &amp; District Hospital (37)</c:v>
                </c:pt>
              </c:strCache>
            </c:strRef>
          </c:cat>
          <c:val>
            <c:numRef>
              <c:f>Sheet1!$I$2:$I$6</c:f>
              <c:numCache>
                <c:formatCode>0.0;;</c:formatCode>
                <c:ptCount val="5"/>
                <c:pt idx="0">
                  <c:v>0</c:v>
                </c:pt>
                <c:pt idx="1">
                  <c:v>0</c:v>
                </c:pt>
                <c:pt idx="2">
                  <c:v>0</c:v>
                </c:pt>
                <c:pt idx="3">
                  <c:v>0</c:v>
                </c:pt>
                <c:pt idx="4">
                  <c:v>8.646966291120501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(126)</c:v>
                </c:pt>
                <c:pt idx="1">
                  <c:v>County Hospital Louth (-)</c:v>
                </c:pt>
                <c:pt idx="2">
                  <c:v>Lincoln County Hospital (60)</c:v>
                </c:pt>
                <c:pt idx="3">
                  <c:v>Pilgrim Hospital (-)</c:v>
                </c:pt>
                <c:pt idx="4">
                  <c:v>Grantham &amp; District Hospital (37)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3.0407333476238954</c:v>
                </c:pt>
                <c:pt idx="1">
                  <c:v>0</c:v>
                </c:pt>
                <c:pt idx="2">
                  <c:v>3.0723315773654161</c:v>
                </c:pt>
                <c:pt idx="3">
                  <c:v>0</c:v>
                </c:pt>
                <c:pt idx="4">
                  <c:v>1.353033708879499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(127)</c:v>
                </c:pt>
                <c:pt idx="1">
                  <c:v>County Hospital Louth (-)</c:v>
                </c:pt>
                <c:pt idx="2">
                  <c:v>Lincoln County Hospital (60)</c:v>
                </c:pt>
                <c:pt idx="3">
                  <c:v>Pilgrim Hospital (30)</c:v>
                </c:pt>
                <c:pt idx="4">
                  <c:v>Grantham &amp; District Hospital (37)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(127)</c:v>
                </c:pt>
                <c:pt idx="1">
                  <c:v>County Hospital Louth (-)</c:v>
                </c:pt>
                <c:pt idx="2">
                  <c:v>Lincoln County Hospital (60)</c:v>
                </c:pt>
                <c:pt idx="3">
                  <c:v>Pilgrim Hospital (30)</c:v>
                </c:pt>
                <c:pt idx="4">
                  <c:v>Grantham &amp; District Hospital (37)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(127)</c:v>
                </c:pt>
                <c:pt idx="1">
                  <c:v>County Hospital Louth (-)</c:v>
                </c:pt>
                <c:pt idx="2">
                  <c:v>Lincoln County Hospital (60)</c:v>
                </c:pt>
                <c:pt idx="3">
                  <c:v>Pilgrim Hospital (30)</c:v>
                </c:pt>
                <c:pt idx="4">
                  <c:v>Grantham &amp; District Hospital (37)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(127)</c:v>
                </c:pt>
                <c:pt idx="1">
                  <c:v>County Hospital Louth (-)</c:v>
                </c:pt>
                <c:pt idx="2">
                  <c:v>Lincoln County Hospital (60)</c:v>
                </c:pt>
                <c:pt idx="3">
                  <c:v>Pilgrim Hospital (30)</c:v>
                </c:pt>
                <c:pt idx="4">
                  <c:v>Grantham &amp; District Hospital (37)</c:v>
                </c:pt>
              </c:strCache>
            </c:strRef>
          </c:cat>
          <c:val>
            <c:numRef>
              <c:f>Sheet1!$G$2:$G$6</c:f>
              <c:numCache>
                <c:formatCode>0.0;;</c:formatCode>
                <c:ptCount val="5"/>
                <c:pt idx="0">
                  <c:v>7.6378323637782684</c:v>
                </c:pt>
                <c:pt idx="1">
                  <c:v>0</c:v>
                </c:pt>
                <c:pt idx="2">
                  <c:v>7.5660790271268903</c:v>
                </c:pt>
                <c:pt idx="3">
                  <c:v>7.5180476852568683</c:v>
                </c:pt>
                <c:pt idx="4">
                  <c:v>8.1961088993608495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(127)</c:v>
                </c:pt>
                <c:pt idx="1">
                  <c:v>County Hospital Louth (-)</c:v>
                </c:pt>
                <c:pt idx="2">
                  <c:v>Lincoln County Hospital (60)</c:v>
                </c:pt>
                <c:pt idx="3">
                  <c:v>Pilgrim Hospital (30)</c:v>
                </c:pt>
                <c:pt idx="4">
                  <c:v>Grantham &amp; District Hospital (37)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(127)</c:v>
                </c:pt>
                <c:pt idx="1">
                  <c:v>County Hospital Louth (-)</c:v>
                </c:pt>
                <c:pt idx="2">
                  <c:v>Lincoln County Hospital (60)</c:v>
                </c:pt>
                <c:pt idx="3">
                  <c:v>Pilgrim Hospital (30)</c:v>
                </c:pt>
                <c:pt idx="4">
                  <c:v>Grantham &amp; District Hospital (37)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(127)</c:v>
                </c:pt>
                <c:pt idx="1">
                  <c:v>County Hospital Louth (-)</c:v>
                </c:pt>
                <c:pt idx="2">
                  <c:v>Lincoln County Hospital (60)</c:v>
                </c:pt>
                <c:pt idx="3">
                  <c:v>Pilgrim Hospital (30)</c:v>
                </c:pt>
                <c:pt idx="4">
                  <c:v>Grantham &amp; District Hospital (37)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2.3621676362217316</c:v>
                </c:pt>
                <c:pt idx="1">
                  <c:v>0</c:v>
                </c:pt>
                <c:pt idx="2">
                  <c:v>2.4339209728731097</c:v>
                </c:pt>
                <c:pt idx="3">
                  <c:v>2.4819523147431317</c:v>
                </c:pt>
                <c:pt idx="4">
                  <c:v>1.8038911006391505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County Hospital Louth (-)</c:v>
                </c:pt>
                <c:pt idx="2">
                  <c:v>Lincoln County Hospital (255)</c:v>
                </c:pt>
                <c:pt idx="3">
                  <c:v>Pilgrim Hospital (158)</c:v>
                </c:pt>
                <c:pt idx="4">
                  <c:v>Grantham &amp; District Hospital (59)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County Hospital Louth (-)</c:v>
                </c:pt>
                <c:pt idx="2">
                  <c:v>Lincoln County Hospital (255)</c:v>
                </c:pt>
                <c:pt idx="3">
                  <c:v>Pilgrim Hospital (158)</c:v>
                </c:pt>
                <c:pt idx="4">
                  <c:v>Grantham &amp; District Hospital (59)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County Hospital Louth (-)</c:v>
                </c:pt>
                <c:pt idx="2">
                  <c:v>Lincoln County Hospital (255)</c:v>
                </c:pt>
                <c:pt idx="3">
                  <c:v>Pilgrim Hospital (158)</c:v>
                </c:pt>
                <c:pt idx="4">
                  <c:v>Grantham &amp; District Hospital (59)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County Hospital Louth (-)</c:v>
                </c:pt>
                <c:pt idx="2">
                  <c:v>Lincoln County Hospital (255)</c:v>
                </c:pt>
                <c:pt idx="3">
                  <c:v>Pilgrim Hospital (158)</c:v>
                </c:pt>
                <c:pt idx="4">
                  <c:v>Grantham &amp; District Hospital (59)</c:v>
                </c:pt>
              </c:strCache>
            </c:strRef>
          </c:cat>
          <c:val>
            <c:numRef>
              <c:f>Sheet1!$G$2:$G$6</c:f>
              <c:numCache>
                <c:formatCode>0.0;;</c:formatCode>
                <c:ptCount val="5"/>
                <c:pt idx="0">
                  <c:v>6.20148202544895</c:v>
                </c:pt>
                <c:pt idx="1">
                  <c:v>0</c:v>
                </c:pt>
                <c:pt idx="2">
                  <c:v>6.1796825676734848</c:v>
                </c:pt>
                <c:pt idx="3">
                  <c:v>5.5936047564254938</c:v>
                </c:pt>
                <c:pt idx="4">
                  <c:v>8.1744094937588532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County Hospital Louth (-)</c:v>
                </c:pt>
                <c:pt idx="2">
                  <c:v>Lincoln County Hospital (255)</c:v>
                </c:pt>
                <c:pt idx="3">
                  <c:v>Pilgrim Hospital (158)</c:v>
                </c:pt>
                <c:pt idx="4">
                  <c:v>Grantham &amp; District Hospital (59)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County Hospital Louth (-)</c:v>
                </c:pt>
                <c:pt idx="2">
                  <c:v>Lincoln County Hospital (255)</c:v>
                </c:pt>
                <c:pt idx="3">
                  <c:v>Pilgrim Hospital (158)</c:v>
                </c:pt>
                <c:pt idx="4">
                  <c:v>Grantham &amp; District Hospital (59)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County Hospital Louth (-)</c:v>
                </c:pt>
                <c:pt idx="2">
                  <c:v>Lincoln County Hospital (255)</c:v>
                </c:pt>
                <c:pt idx="3">
                  <c:v>Pilgrim Hospital (158)</c:v>
                </c:pt>
                <c:pt idx="4">
                  <c:v>Grantham &amp; District Hospital (59)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3.79851797455105</c:v>
                </c:pt>
                <c:pt idx="1">
                  <c:v>0</c:v>
                </c:pt>
                <c:pt idx="2">
                  <c:v>3.8203174323265152</c:v>
                </c:pt>
                <c:pt idx="3">
                  <c:v>4.4063952435745062</c:v>
                </c:pt>
                <c:pt idx="4">
                  <c:v>1.8255905062411468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County Hospital Louth (-)</c:v>
                </c:pt>
                <c:pt idx="2">
                  <c:v>Lincoln County Hospital (156)</c:v>
                </c:pt>
                <c:pt idx="3">
                  <c:v>Pilgrim Hospital (112)</c:v>
                </c:pt>
                <c:pt idx="4">
                  <c:v>Grantham &amp; District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County Hospital Louth (-)</c:v>
                </c:pt>
                <c:pt idx="2">
                  <c:v>Lincoln County Hospital (156)</c:v>
                </c:pt>
                <c:pt idx="3">
                  <c:v>Pilgrim Hospital (112)</c:v>
                </c:pt>
                <c:pt idx="4">
                  <c:v>Grantham &amp; District Hospital (-)</c:v>
                </c:pt>
              </c:strCache>
            </c:strRef>
          </c:cat>
          <c:val>
            <c:numRef>
              <c:f>Sheet1!$E$2:$E$6</c:f>
              <c:numCache>
                <c:formatCode>0.0;;</c:formatCode>
                <c:ptCount val="5"/>
                <c:pt idx="0">
                  <c:v>0</c:v>
                </c:pt>
                <c:pt idx="1">
                  <c:v>0</c:v>
                </c:pt>
                <c:pt idx="2">
                  <c:v>0</c:v>
                </c:pt>
                <c:pt idx="3">
                  <c:v>4.2749955261206818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County Hospital Louth (-)</c:v>
                </c:pt>
                <c:pt idx="2">
                  <c:v>Lincoln County Hospital (156)</c:v>
                </c:pt>
                <c:pt idx="3">
                  <c:v>Pilgrim Hospital (112)</c:v>
                </c:pt>
                <c:pt idx="4">
                  <c:v>Grantham &amp; District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County Hospital Louth (-)</c:v>
                </c:pt>
                <c:pt idx="2">
                  <c:v>Lincoln County Hospital (156)</c:v>
                </c:pt>
                <c:pt idx="3">
                  <c:v>Pilgrim Hospital (112)</c:v>
                </c:pt>
                <c:pt idx="4">
                  <c:v>Grantham &amp; District Hospital (-)</c:v>
                </c:pt>
              </c:strCache>
            </c:strRef>
          </c:cat>
          <c:val>
            <c:numRef>
              <c:f>Sheet1!$G$2:$G$6</c:f>
              <c:numCache>
                <c:formatCode>0.0;;</c:formatCode>
                <c:ptCount val="5"/>
                <c:pt idx="0">
                  <c:v>4.8434194080796686</c:v>
                </c:pt>
                <c:pt idx="1">
                  <c:v>0</c:v>
                </c:pt>
                <c:pt idx="2">
                  <c:v>5.2106474587139573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County Hospital Louth (-)</c:v>
                </c:pt>
                <c:pt idx="2">
                  <c:v>Lincoln County Hospital (156)</c:v>
                </c:pt>
                <c:pt idx="3">
                  <c:v>Pilgrim Hospital (112)</c:v>
                </c:pt>
                <c:pt idx="4">
                  <c:v>Grantham &amp; District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County Hospital Louth (-)</c:v>
                </c:pt>
                <c:pt idx="2">
                  <c:v>Lincoln County Hospital (156)</c:v>
                </c:pt>
                <c:pt idx="3">
                  <c:v>Pilgrim Hospital (112)</c:v>
                </c:pt>
                <c:pt idx="4">
                  <c:v>Grantham &amp; District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County Hospital Louth (-)</c:v>
                </c:pt>
                <c:pt idx="2">
                  <c:v>Lincoln County Hospital (156)</c:v>
                </c:pt>
                <c:pt idx="3">
                  <c:v>Pilgrim Hospital (112)</c:v>
                </c:pt>
                <c:pt idx="4">
                  <c:v>Grantham &amp; District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5.1565805919203314</c:v>
                </c:pt>
                <c:pt idx="1">
                  <c:v>0</c:v>
                </c:pt>
                <c:pt idx="2">
                  <c:v>4.7893525412860427</c:v>
                </c:pt>
                <c:pt idx="3">
                  <c:v>5.7250044738793182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Sheet1!$G$2:$G$6</c:f>
              <c:numCache>
                <c:formatCode>0.0;;</c:formatCode>
                <c:ptCount val="5"/>
                <c:pt idx="0">
                  <c:v>8.2816706779580276</c:v>
                </c:pt>
                <c:pt idx="1">
                  <c:v>0</c:v>
                </c:pt>
                <c:pt idx="2">
                  <c:v>8.2838274473340654</c:v>
                </c:pt>
                <c:pt idx="3">
                  <c:v>8.2249144850189122</c:v>
                </c:pt>
                <c:pt idx="4">
                  <c:v>8.8829102610940893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(489)</c:v>
                </c:pt>
                <c:pt idx="1">
                  <c:v>County Hospital Louth (-)</c:v>
                </c:pt>
                <c:pt idx="2">
                  <c:v>Lincoln County Hospital (265)</c:v>
                </c:pt>
                <c:pt idx="3">
                  <c:v>Pilgrim Hospital (164)</c:v>
                </c:pt>
                <c:pt idx="4">
                  <c:v>Grantham &amp; District Hospital (60)</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1.7183293220419724</c:v>
                </c:pt>
                <c:pt idx="1">
                  <c:v>0</c:v>
                </c:pt>
                <c:pt idx="2">
                  <c:v>1.7161725526659346</c:v>
                </c:pt>
                <c:pt idx="3">
                  <c:v>1.7750855149810878</c:v>
                </c:pt>
                <c:pt idx="4">
                  <c:v>1.1170897389059107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7544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RWD | United Lincolnshire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7544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RWD | United Lincolnshire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RWD | United Lincolnshire Teaching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United Lincolnshire Teaching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51623056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28658111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37651768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When nurses spoke about your care in front of you, were you included in the conversation?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58797822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76752758"/>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461686858"/>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United Lincolnshire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United Lincolnshire Teaching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501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Accessibility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Inclusion in conversation:</a:t>
            </a:r>
            <a:r>
              <a:rPr lang="en-GB" sz="1250">
                <a:solidFill>
                  <a:prstClr val="black"/>
                </a:solidFill>
                <a:latin typeface="Arial"/>
              </a:rPr>
              <a:t> </a:t>
            </a:r>
            <a:r>
              <a:rPr lang="en-GB" sz="1250" b="0">
                <a:solidFill>
                  <a:prstClr val="black"/>
                </a:solidFill>
                <a:latin typeface="Arial"/>
              </a:rPr>
              <a:t>Patients being included in conversation when nurses are speaking about their care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lang="en-GB" sz="1250" b="0" noProof="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Family / carers being involved in discussions about the patient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8036352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3017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8732270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193530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5995942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90863460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03350066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92345505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6914278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6621602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88354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04571371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8191921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60873491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59724834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83639970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186877451"/>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73619684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8797856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07392638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5887402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0501124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6614636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90546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57544453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234006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47921957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98516541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23216951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24911520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63473154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9113395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8923893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94794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58598886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419746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9031652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11326587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99423243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42803938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3730787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03857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53483793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3731767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63344937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89573436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61391744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83687985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1830255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449269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174069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99195165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5863296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43237526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93795882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5662169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26282149"/>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7523257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62771833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91540033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51740029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7010334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20648030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79765789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654475894"/>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194193919"/>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42990226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37132070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56942093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1472633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15102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14147995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7205939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09747659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34389922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6750834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6430823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10858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71272685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9846388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12681158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20574474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07169266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52875212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9048376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79341504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52989410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26155262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23983489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1362623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62661996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81992113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416841483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7909302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195346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218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36102504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7594114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61608656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9212226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7282389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54192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50930412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41380065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85388134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4724745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1596045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12235921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98604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563223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58188717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3106106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2346008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526723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4958637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2004224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70644316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2680829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5437525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9856064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8237037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4471672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8794989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6071581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7208009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2194345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8753459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4667560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7231561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4171790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9701653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7890402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9012673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3689587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2216514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0364849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840549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40437591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5249300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0992044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6753783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8750660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68282815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76365348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93053991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79566599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1206743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103865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7462549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8815386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85201966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4596670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23361432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947758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76324675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1564043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2168143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9943146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93818374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9404100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8867124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9746157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4344464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07946730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4510428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35521672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54932849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11345785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0087071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11343853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85049242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82308597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0504871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38258048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05261093"/>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2670725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62210153"/>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6660153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5552282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09792737"/>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9393523"/>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31109269"/>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684179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4205696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007672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2123179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310043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1714092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54098431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684437792"/>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84%</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501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35777298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646754088"/>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2619536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455180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0334335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164414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5827905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7370317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5749009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090463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5596960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124725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7535135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560373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613224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899391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2882336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560632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50999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93259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109060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658555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616545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081173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4010925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557062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304938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813586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437696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73110728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21070425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21867850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59490000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029941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428853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425536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0174719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280969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685025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0524449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033078839"/>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116532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00567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223097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8521126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85129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007002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497899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0351479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2006172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1783140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6675081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6803954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80999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3994433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10906</TotalTime>
  <Words>15940</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United Lincolnshire Teaching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2025-08-04T15:37:43Z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